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333" r:id="rId3"/>
    <p:sldId id="328" r:id="rId5"/>
    <p:sldId id="329" r:id="rId6"/>
    <p:sldId id="330" r:id="rId7"/>
    <p:sldId id="331" r:id="rId8"/>
    <p:sldId id="332" r:id="rId9"/>
    <p:sldId id="334" r:id="rId10"/>
    <p:sldId id="278" r:id="rId11"/>
    <p:sldId id="284" r:id="rId12"/>
    <p:sldId id="358" r:id="rId13"/>
    <p:sldId id="259" r:id="rId14"/>
    <p:sldId id="269" r:id="rId15"/>
    <p:sldId id="266" r:id="rId16"/>
    <p:sldId id="270" r:id="rId17"/>
    <p:sldId id="267" r:id="rId18"/>
    <p:sldId id="271" r:id="rId19"/>
    <p:sldId id="273" r:id="rId20"/>
    <p:sldId id="297" r:id="rId21"/>
    <p:sldId id="283" r:id="rId22"/>
    <p:sldId id="294" r:id="rId23"/>
    <p:sldId id="295" r:id="rId24"/>
    <p:sldId id="299" r:id="rId25"/>
    <p:sldId id="296" r:id="rId26"/>
    <p:sldId id="302" r:id="rId27"/>
    <p:sldId id="308" r:id="rId28"/>
    <p:sldId id="281" r:id="rId29"/>
  </p:sldIdLst>
  <p:sldSz cx="9144000" cy="5143500"/>
  <p:notesSz cx="6858000" cy="9144000"/>
  <p:embeddedFontLst>
    <p:embeddedFont>
      <p:font typeface="Open Sans"/>
      <p:regular r:id="rId33"/>
    </p:embeddedFont>
    <p:embeddedFont>
      <p:font typeface="Open Sans Medium" panose="02010600030101010101" charset="-122"/>
      <p:regular r:id="rId34"/>
    </p:embeddedFont>
    <p:embeddedFont>
      <p:font typeface="Alibaba Sans Thai" panose="020B0503020203040204" charset="-122"/>
      <p:regular r:id="rId35"/>
    </p:embeddedFont>
    <p:embeddedFont>
      <p:font typeface="微软雅黑" panose="020B0503020204020204" charset="-122"/>
      <p:regular r:id="rId36"/>
    </p:embeddedFont>
    <p:embeddedFont>
      <p:font typeface="Webdings" panose="05030102010509060703" charset="0"/>
      <p:regular r:id="rId37"/>
    </p:embeddedFont>
  </p:embeddedFontLst>
  <p:custDataLst>
    <p:tags r:id="rId3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830" userDrawn="1">
          <p15:clr>
            <a:srgbClr val="A4A3A4"/>
          </p15:clr>
        </p15:guide>
        <p15:guide id="2" pos="28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EFBD"/>
    <a:srgbClr val="FFFFFF"/>
    <a:srgbClr val="6DB9CA"/>
    <a:srgbClr val="77E6BF"/>
    <a:srgbClr val="70C8C7"/>
    <a:srgbClr val="68A4D0"/>
    <a:srgbClr val="6288D7"/>
    <a:srgbClr val="5A60E1"/>
    <a:srgbClr val="4D27EF"/>
    <a:srgbClr val="0D0B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1D88BD2-2418-4EA3-8821-AB6A8BF71D6B}" styleName="Table_0">
    <a:wholeTbl>
      <a:tcTxStyle>
        <a:font>
          <a:latin typeface="Arial"/>
          <a:ea typeface="Arial"/>
          <a:cs typeface="Arial"/>
        </a:font>
        <a:srgbClr val="000000"/>
      </a:tcTxStyle>
      <a:tcStyle>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1830"/>
        <p:guide pos="2885"/>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tags" Target="tags/tag109.xml"/><Relationship Id="rId37" Type="http://schemas.openxmlformats.org/officeDocument/2006/relationships/font" Target="fonts/font5.fntdata"/><Relationship Id="rId36" Type="http://schemas.openxmlformats.org/officeDocument/2006/relationships/font" Target="fonts/font4.fntdata"/><Relationship Id="rId35" Type="http://schemas.openxmlformats.org/officeDocument/2006/relationships/font" Target="fonts/font3.fntdata"/><Relationship Id="rId34" Type="http://schemas.openxmlformats.org/officeDocument/2006/relationships/font" Target="fonts/font2.fntdata"/><Relationship Id="rId33" Type="http://schemas.openxmlformats.org/officeDocument/2006/relationships/font" Target="fonts/font1.fntdata"/><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4" name="Shape 144"/>
        <p:cNvGrpSpPr/>
        <p:nvPr/>
      </p:nvGrpSpPr>
      <p:grpSpPr>
        <a:xfrm>
          <a:off x="0" y="0"/>
          <a:ext cx="0" cy="0"/>
          <a:chOff x="0" y="0"/>
          <a:chExt cx="0" cy="0"/>
        </a:xfrm>
      </p:grpSpPr>
      <p:sp>
        <p:nvSpPr>
          <p:cNvPr id="145" name="Google Shape;145;g11bf3ec1d6b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1bf3ec1d6b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4" name="Shape 144"/>
        <p:cNvGrpSpPr/>
        <p:nvPr/>
      </p:nvGrpSpPr>
      <p:grpSpPr>
        <a:xfrm>
          <a:off x="0" y="0"/>
          <a:ext cx="0" cy="0"/>
          <a:chOff x="0" y="0"/>
          <a:chExt cx="0" cy="0"/>
        </a:xfrm>
      </p:grpSpPr>
      <p:sp>
        <p:nvSpPr>
          <p:cNvPr id="145" name="Google Shape;145;g11bf3ec1d6b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1bf3ec1d6b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4" name="Shape 144"/>
        <p:cNvGrpSpPr/>
        <p:nvPr/>
      </p:nvGrpSpPr>
      <p:grpSpPr>
        <a:xfrm>
          <a:off x="0" y="0"/>
          <a:ext cx="0" cy="0"/>
          <a:chOff x="0" y="0"/>
          <a:chExt cx="0" cy="0"/>
        </a:xfrm>
      </p:grpSpPr>
      <p:sp>
        <p:nvSpPr>
          <p:cNvPr id="145" name="Google Shape;145;g11bf3ec1d6b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1bf3ec1d6b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4" name="Shape 144"/>
        <p:cNvGrpSpPr/>
        <p:nvPr/>
      </p:nvGrpSpPr>
      <p:grpSpPr>
        <a:xfrm>
          <a:off x="0" y="0"/>
          <a:ext cx="0" cy="0"/>
          <a:chOff x="0" y="0"/>
          <a:chExt cx="0" cy="0"/>
        </a:xfrm>
      </p:grpSpPr>
      <p:sp>
        <p:nvSpPr>
          <p:cNvPr id="145" name="Google Shape;145;g11bf3ec1d6b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1bf3ec1d6b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1">
  <p:cSld name="TITLE">
    <p:bg>
      <p:bgPr>
        <a:solidFill>
          <a:srgbClr val="4A21EF"/>
        </a:solidFill>
        <a:effectLst/>
      </p:bgPr>
    </p:bg>
    <p:spTree>
      <p:nvGrpSpPr>
        <p:cNvPr id="9" name="Shape 9"/>
        <p:cNvGrpSpPr/>
        <p:nvPr/>
      </p:nvGrpSpPr>
      <p:grpSpPr>
        <a:xfrm>
          <a:off x="0" y="0"/>
          <a:ext cx="0" cy="0"/>
          <a:chOff x="0" y="0"/>
          <a:chExt cx="0" cy="0"/>
        </a:xfrm>
      </p:grpSpPr>
      <p:pic>
        <p:nvPicPr>
          <p:cNvPr id="10" name="Google Shape;10;p2"/>
          <p:cNvPicPr preferRelativeResize="0"/>
          <p:nvPr/>
        </p:nvPicPr>
        <p:blipFill>
          <a:blip r:embed="rId2"/>
          <a:stretch>
            <a:fillRect/>
          </a:stretch>
        </p:blipFill>
        <p:spPr>
          <a:xfrm>
            <a:off x="4671002" y="0"/>
            <a:ext cx="4473001" cy="5150147"/>
          </a:xfrm>
          <a:prstGeom prst="rect">
            <a:avLst/>
          </a:prstGeom>
          <a:noFill/>
          <a:ln>
            <a:noFill/>
          </a:ln>
        </p:spPr>
      </p:pic>
      <p:sp>
        <p:nvSpPr>
          <p:cNvPr id="11" name="Google Shape;11;p2"/>
          <p:cNvSpPr txBox="1"/>
          <p:nvPr>
            <p:ph type="ctrTitle"/>
          </p:nvPr>
        </p:nvSpPr>
        <p:spPr>
          <a:xfrm>
            <a:off x="553500" y="3067775"/>
            <a:ext cx="4179600" cy="14709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3700"/>
              <a:buNone/>
              <a:defRPr sz="3700">
                <a:solidFill>
                  <a:schemeClr val="l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type="subTitle" idx="1"/>
          </p:nvPr>
        </p:nvSpPr>
        <p:spPr>
          <a:xfrm>
            <a:off x="553500" y="2731475"/>
            <a:ext cx="4117500" cy="336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rgbClr val="79EFBD"/>
              </a:buClr>
              <a:buSzPts val="1200"/>
              <a:buNone/>
              <a:defRPr sz="1200">
                <a:solidFill>
                  <a:srgbClr val="79EFBD"/>
                </a:solidFill>
              </a:defRPr>
            </a:lvl1pPr>
            <a:lvl2pPr lvl="1"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2pPr>
            <a:lvl3pPr lvl="2"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3pPr>
            <a:lvl4pPr lvl="3"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4pPr>
            <a:lvl5pPr lvl="4"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5pPr>
            <a:lvl6pPr lvl="5"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6pPr>
            <a:lvl7pPr lvl="6"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7pPr>
            <a:lvl8pPr lvl="7"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8pPr>
            <a:lvl9pPr lvl="8"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9pPr>
          </a:lstStyle>
          <a:p/>
        </p:txBody>
      </p:sp>
      <p:pic>
        <p:nvPicPr>
          <p:cNvPr id="13" name="Google Shape;13;p2"/>
          <p:cNvPicPr preferRelativeResize="0"/>
          <p:nvPr/>
        </p:nvPicPr>
        <p:blipFill>
          <a:blip r:embed="rId3"/>
          <a:stretch>
            <a:fillRect/>
          </a:stretch>
        </p:blipFill>
        <p:spPr>
          <a:xfrm>
            <a:off x="553500" y="745900"/>
            <a:ext cx="1508394" cy="336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matchingName="Title - 4 Content">
  <p:cSld name="TITLE_ONLY">
    <p:bg>
      <p:bgPr>
        <a:blipFill>
          <a:blip r:embed="rId2"/>
          <a:stretch>
            <a:fillRect/>
          </a:stretch>
        </a:blipFill>
        <a:effectLst/>
      </p:bgPr>
    </p:bg>
    <p:spTree>
      <p:nvGrpSpPr>
        <p:cNvPr id="69" name="Shape 69"/>
        <p:cNvGrpSpPr/>
        <p:nvPr/>
      </p:nvGrpSpPr>
      <p:grpSpPr>
        <a:xfrm>
          <a:off x="0" y="0"/>
          <a:ext cx="0" cy="0"/>
          <a:chOff x="0" y="0"/>
          <a:chExt cx="0" cy="0"/>
        </a:xfrm>
      </p:grpSpPr>
      <p:sp>
        <p:nvSpPr>
          <p:cNvPr id="70" name="Google Shape;70;p11"/>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4A21EF"/>
              </a:buClr>
              <a:buSzPts val="2800"/>
              <a:buNone/>
              <a:defRPr>
                <a:solidFill>
                  <a:srgbClr val="4A21E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1" name="Google Shape;71;p11"/>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pic>
        <p:nvPicPr>
          <p:cNvPr id="72" name="Google Shape;72;p11"/>
          <p:cNvPicPr preferRelativeResize="0"/>
          <p:nvPr/>
        </p:nvPicPr>
        <p:blipFill>
          <a:blip r:embed="rId3"/>
          <a:stretch>
            <a:fillRect/>
          </a:stretch>
        </p:blipFill>
        <p:spPr>
          <a:xfrm>
            <a:off x="311698" y="4746485"/>
            <a:ext cx="227050" cy="227075"/>
          </a:xfrm>
          <a:prstGeom prst="rect">
            <a:avLst/>
          </a:prstGeom>
          <a:noFill/>
          <a:ln>
            <a:noFill/>
          </a:ln>
        </p:spPr>
      </p:pic>
      <p:sp>
        <p:nvSpPr>
          <p:cNvPr id="73" name="Google Shape;73;p11"/>
          <p:cNvSpPr txBox="1"/>
          <p:nvPr>
            <p:ph type="body" idx="1"/>
          </p:nvPr>
        </p:nvSpPr>
        <p:spPr>
          <a:xfrm>
            <a:off x="311700" y="1108738"/>
            <a:ext cx="1899600" cy="34164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sp>
        <p:nvSpPr>
          <p:cNvPr id="74" name="Google Shape;74;p11"/>
          <p:cNvSpPr txBox="1"/>
          <p:nvPr>
            <p:ph type="body" idx="2"/>
          </p:nvPr>
        </p:nvSpPr>
        <p:spPr>
          <a:xfrm>
            <a:off x="2342025" y="1108738"/>
            <a:ext cx="1899600" cy="34164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sp>
        <p:nvSpPr>
          <p:cNvPr id="75" name="Google Shape;75;p11"/>
          <p:cNvSpPr txBox="1"/>
          <p:nvPr>
            <p:ph type="body" idx="3"/>
          </p:nvPr>
        </p:nvSpPr>
        <p:spPr>
          <a:xfrm>
            <a:off x="4372350" y="1108738"/>
            <a:ext cx="1899600" cy="34164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sp>
        <p:nvSpPr>
          <p:cNvPr id="76" name="Google Shape;76;p11"/>
          <p:cNvSpPr txBox="1"/>
          <p:nvPr>
            <p:ph type="body" idx="4"/>
          </p:nvPr>
        </p:nvSpPr>
        <p:spPr>
          <a:xfrm>
            <a:off x="6402675" y="1108738"/>
            <a:ext cx="1899600" cy="34164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4 Content 1">
  <p:cSld name="TITLE_ONLY_1">
    <p:bg>
      <p:bgPr>
        <a:blipFill>
          <a:blip r:embed="rId2"/>
          <a:stretch>
            <a:fillRect/>
          </a:stretch>
        </a:blipFill>
        <a:effectLst/>
      </p:bgPr>
    </p:bg>
    <p:spTree>
      <p:nvGrpSpPr>
        <p:cNvPr id="77" name="Shape 77"/>
        <p:cNvGrpSpPr/>
        <p:nvPr/>
      </p:nvGrpSpPr>
      <p:grpSpPr>
        <a:xfrm>
          <a:off x="0" y="0"/>
          <a:ext cx="0" cy="0"/>
          <a:chOff x="0" y="0"/>
          <a:chExt cx="0" cy="0"/>
        </a:xfrm>
      </p:grpSpPr>
      <p:sp>
        <p:nvSpPr>
          <p:cNvPr id="78" name="Google Shape;78;p12"/>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2800"/>
              <a:buNone/>
              <a:defRPr>
                <a:solidFill>
                  <a:srgbClr val="4A21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9" name="Google Shape;79;p12"/>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pic>
        <p:nvPicPr>
          <p:cNvPr id="80" name="Google Shape;80;p12"/>
          <p:cNvPicPr preferRelativeResize="0"/>
          <p:nvPr/>
        </p:nvPicPr>
        <p:blipFill>
          <a:blip r:embed="rId3"/>
          <a:stretch>
            <a:fillRect/>
          </a:stretch>
        </p:blipFill>
        <p:spPr>
          <a:xfrm>
            <a:off x="311698" y="4746485"/>
            <a:ext cx="227050" cy="227075"/>
          </a:xfrm>
          <a:prstGeom prst="rect">
            <a:avLst/>
          </a:prstGeom>
          <a:noFill/>
          <a:ln>
            <a:noFill/>
          </a:ln>
        </p:spPr>
      </p:pic>
      <p:sp>
        <p:nvSpPr>
          <p:cNvPr id="81" name="Google Shape;81;p12"/>
          <p:cNvSpPr txBox="1"/>
          <p:nvPr>
            <p:ph type="body" idx="1"/>
          </p:nvPr>
        </p:nvSpPr>
        <p:spPr>
          <a:xfrm>
            <a:off x="311700" y="2819844"/>
            <a:ext cx="1899600" cy="17052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sp>
        <p:nvSpPr>
          <p:cNvPr id="82" name="Google Shape;82;p12"/>
          <p:cNvSpPr txBox="1"/>
          <p:nvPr>
            <p:ph type="body" idx="2"/>
          </p:nvPr>
        </p:nvSpPr>
        <p:spPr>
          <a:xfrm>
            <a:off x="2342025" y="2819844"/>
            <a:ext cx="1899600" cy="17052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sp>
        <p:nvSpPr>
          <p:cNvPr id="83" name="Google Shape;83;p12"/>
          <p:cNvSpPr txBox="1"/>
          <p:nvPr>
            <p:ph type="body" idx="3"/>
          </p:nvPr>
        </p:nvSpPr>
        <p:spPr>
          <a:xfrm>
            <a:off x="4372350" y="2819844"/>
            <a:ext cx="1899600" cy="17052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sp>
        <p:nvSpPr>
          <p:cNvPr id="84" name="Google Shape;84;p12"/>
          <p:cNvSpPr txBox="1"/>
          <p:nvPr>
            <p:ph type="body" idx="4"/>
          </p:nvPr>
        </p:nvSpPr>
        <p:spPr>
          <a:xfrm>
            <a:off x="6402675" y="2819844"/>
            <a:ext cx="1899600" cy="17052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pic>
        <p:nvPicPr>
          <p:cNvPr id="85" name="Google Shape;85;p12"/>
          <p:cNvPicPr preferRelativeResize="0"/>
          <p:nvPr/>
        </p:nvPicPr>
        <p:blipFill>
          <a:blip r:embed="rId4"/>
          <a:stretch>
            <a:fillRect/>
          </a:stretch>
        </p:blipFill>
        <p:spPr>
          <a:xfrm>
            <a:off x="759363" y="1322736"/>
            <a:ext cx="1004275" cy="1192100"/>
          </a:xfrm>
          <a:prstGeom prst="rect">
            <a:avLst/>
          </a:prstGeom>
          <a:noFill/>
          <a:ln>
            <a:noFill/>
          </a:ln>
        </p:spPr>
      </p:pic>
      <p:pic>
        <p:nvPicPr>
          <p:cNvPr id="86" name="Google Shape;86;p12"/>
          <p:cNvPicPr preferRelativeResize="0"/>
          <p:nvPr/>
        </p:nvPicPr>
        <p:blipFill>
          <a:blip r:embed="rId5"/>
          <a:stretch>
            <a:fillRect/>
          </a:stretch>
        </p:blipFill>
        <p:spPr>
          <a:xfrm>
            <a:off x="2858663" y="1322725"/>
            <a:ext cx="866334" cy="1192100"/>
          </a:xfrm>
          <a:prstGeom prst="rect">
            <a:avLst/>
          </a:prstGeom>
          <a:noFill/>
          <a:ln>
            <a:noFill/>
          </a:ln>
        </p:spPr>
      </p:pic>
      <p:pic>
        <p:nvPicPr>
          <p:cNvPr id="87" name="Google Shape;87;p12"/>
          <p:cNvPicPr preferRelativeResize="0"/>
          <p:nvPr/>
        </p:nvPicPr>
        <p:blipFill>
          <a:blip r:embed="rId6"/>
          <a:stretch>
            <a:fillRect/>
          </a:stretch>
        </p:blipFill>
        <p:spPr>
          <a:xfrm>
            <a:off x="5033892" y="1322738"/>
            <a:ext cx="576508" cy="1192100"/>
          </a:xfrm>
          <a:prstGeom prst="rect">
            <a:avLst/>
          </a:prstGeom>
          <a:noFill/>
          <a:ln>
            <a:noFill/>
          </a:ln>
        </p:spPr>
      </p:pic>
      <p:pic>
        <p:nvPicPr>
          <p:cNvPr id="88" name="Google Shape;88;p12"/>
          <p:cNvPicPr preferRelativeResize="0"/>
          <p:nvPr/>
        </p:nvPicPr>
        <p:blipFill>
          <a:blip r:embed="rId7"/>
          <a:stretch>
            <a:fillRect/>
          </a:stretch>
        </p:blipFill>
        <p:spPr>
          <a:xfrm>
            <a:off x="6895975" y="1322738"/>
            <a:ext cx="913010" cy="11921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ternate Title/Section Slide">
  <p:cSld name="MAIN_POINT">
    <p:bg>
      <p:bgPr>
        <a:blipFill>
          <a:blip r:embed="rId2"/>
          <a:stretch>
            <a:fillRect/>
          </a:stretch>
        </a:blipFill>
        <a:effectLst/>
      </p:bgPr>
    </p:bg>
    <p:spTree>
      <p:nvGrpSpPr>
        <p:cNvPr id="89" name="Shape 89"/>
        <p:cNvGrpSpPr/>
        <p:nvPr/>
      </p:nvGrpSpPr>
      <p:grpSpPr>
        <a:xfrm>
          <a:off x="0" y="0"/>
          <a:ext cx="0" cy="0"/>
          <a:chOff x="0" y="0"/>
          <a:chExt cx="0" cy="0"/>
        </a:xfrm>
      </p:grpSpPr>
      <p:sp>
        <p:nvSpPr>
          <p:cNvPr id="90" name="Google Shape;90;p13"/>
          <p:cNvSpPr txBox="1"/>
          <p:nvPr>
            <p:ph type="title"/>
          </p:nvPr>
        </p:nvSpPr>
        <p:spPr>
          <a:xfrm>
            <a:off x="496100" y="1894950"/>
            <a:ext cx="4424100" cy="1689900"/>
          </a:xfrm>
          <a:prstGeom prst="rect">
            <a:avLst/>
          </a:prstGeom>
        </p:spPr>
        <p:txBody>
          <a:bodyPr spcFirstLastPara="1" wrap="square" lIns="91425" tIns="91425" rIns="91425" bIns="91425" anchor="ctr" anchorCtr="0">
            <a:normAutofit/>
          </a:bodyPr>
          <a:lstStyle>
            <a:lvl1pPr lvl="0">
              <a:spcBef>
                <a:spcPts val="0"/>
              </a:spcBef>
              <a:spcAft>
                <a:spcPts val="0"/>
              </a:spcAft>
              <a:buSzPts val="3700"/>
              <a:buNone/>
              <a:defRPr sz="37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91" name="Google Shape;91;p13"/>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
        <p:nvSpPr>
          <p:cNvPr id="92" name="Google Shape;92;p13"/>
          <p:cNvSpPr txBox="1"/>
          <p:nvPr>
            <p:ph type="subTitle" idx="1"/>
          </p:nvPr>
        </p:nvSpPr>
        <p:spPr>
          <a:xfrm>
            <a:off x="496100" y="1558650"/>
            <a:ext cx="4117500" cy="336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4A21EF"/>
              </a:buClr>
              <a:buSzPts val="1200"/>
              <a:buNone/>
              <a:defRPr sz="1200">
                <a:solidFill>
                  <a:srgbClr val="4A21EF"/>
                </a:solidFill>
              </a:defRPr>
            </a:lvl1pPr>
            <a:lvl2pPr lvl="1"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2pPr>
            <a:lvl3pPr lvl="2"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3pPr>
            <a:lvl4pPr lvl="3"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4pPr>
            <a:lvl5pPr lvl="4"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5pPr>
            <a:lvl6pPr lvl="5"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6pPr>
            <a:lvl7pPr lvl="6"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7pPr>
            <a:lvl8pPr lvl="7"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8pPr>
            <a:lvl9pPr lvl="8"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stretch>
            <a:fillRect/>
          </a:stretch>
        </a:blipFill>
        <a:effectLst/>
      </p:bgPr>
    </p:bg>
    <p:spTree>
      <p:nvGrpSpPr>
        <p:cNvPr id="93" name="Shape 93"/>
        <p:cNvGrpSpPr/>
        <p:nvPr/>
      </p:nvGrpSpPr>
      <p:grpSpPr>
        <a:xfrm>
          <a:off x="0" y="0"/>
          <a:ext cx="0" cy="0"/>
          <a:chOff x="0" y="0"/>
          <a:chExt cx="0" cy="0"/>
        </a:xfrm>
      </p:grpSpPr>
      <p:sp>
        <p:nvSpPr>
          <p:cNvPr id="94" name="Google Shape;94;p14"/>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
        <p:nvSpPr>
          <p:cNvPr id="95" name="Google Shape;95;p14"/>
          <p:cNvSpPr txBox="1"/>
          <p:nvPr>
            <p:ph type="title"/>
          </p:nvPr>
        </p:nvSpPr>
        <p:spPr>
          <a:xfrm>
            <a:off x="467125" y="1726800"/>
            <a:ext cx="4424100" cy="16899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F7F6FF"/>
              </a:buClr>
              <a:buSzPts val="3700"/>
              <a:buNone/>
              <a:defRPr sz="3700">
                <a:solidFill>
                  <a:srgbClr val="F7F6FF"/>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96" name="Google Shape;96;p14"/>
          <p:cNvSpPr txBox="1"/>
          <p:nvPr>
            <p:ph type="title" idx="2"/>
          </p:nvPr>
        </p:nvSpPr>
        <p:spPr>
          <a:xfrm>
            <a:off x="6081750" y="1726800"/>
            <a:ext cx="2390700" cy="16899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79EFBD"/>
              </a:buClr>
              <a:buSzPts val="4600"/>
              <a:buNone/>
              <a:defRPr sz="4600">
                <a:solidFill>
                  <a:srgbClr val="79EFBD"/>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1">
  <p:cSld name="BIG_NUMBER_1">
    <p:bg>
      <p:bgPr>
        <a:blipFill>
          <a:blip r:embed="rId2"/>
          <a:stretch>
            <a:fillRect/>
          </a:stretch>
        </a:blipFill>
        <a:effectLst/>
      </p:bgPr>
    </p:bg>
    <p:spTree>
      <p:nvGrpSpPr>
        <p:cNvPr id="97" name="Shape 97"/>
        <p:cNvGrpSpPr/>
        <p:nvPr/>
      </p:nvGrpSpPr>
      <p:grpSpPr>
        <a:xfrm>
          <a:off x="0" y="0"/>
          <a:ext cx="0" cy="0"/>
          <a:chOff x="0" y="0"/>
          <a:chExt cx="0" cy="0"/>
        </a:xfrm>
      </p:grpSpPr>
      <p:sp>
        <p:nvSpPr>
          <p:cNvPr id="98" name="Google Shape;98;p15"/>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
        <p:nvSpPr>
          <p:cNvPr id="99" name="Google Shape;99;p15"/>
          <p:cNvSpPr txBox="1"/>
          <p:nvPr>
            <p:ph type="title"/>
          </p:nvPr>
        </p:nvSpPr>
        <p:spPr>
          <a:xfrm>
            <a:off x="1011900" y="1726800"/>
            <a:ext cx="7120200" cy="16899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F7F6FF"/>
              </a:buClr>
              <a:buSzPts val="3700"/>
              <a:buNone/>
              <a:defRPr sz="3700">
                <a:solidFill>
                  <a:srgbClr val="F7F6FF"/>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1 1">
  <p:cSld name="BIG_NUMBER_1_1">
    <p:bg>
      <p:bgPr>
        <a:blipFill>
          <a:blip r:embed="rId2"/>
          <a:stretch>
            <a:fillRect/>
          </a:stretch>
        </a:blipFill>
        <a:effectLst/>
      </p:bgPr>
    </p:bg>
    <p:spTree>
      <p:nvGrpSpPr>
        <p:cNvPr id="100" name="Shape 100"/>
        <p:cNvGrpSpPr/>
        <p:nvPr/>
      </p:nvGrpSpPr>
      <p:grpSpPr>
        <a:xfrm>
          <a:off x="0" y="0"/>
          <a:ext cx="0" cy="0"/>
          <a:chOff x="0" y="0"/>
          <a:chExt cx="0" cy="0"/>
        </a:xfrm>
      </p:grpSpPr>
      <p:sp>
        <p:nvSpPr>
          <p:cNvPr id="101" name="Google Shape;101;p16"/>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
        <p:nvSpPr>
          <p:cNvPr id="102" name="Google Shape;102;p16"/>
          <p:cNvSpPr txBox="1"/>
          <p:nvPr>
            <p:ph type="title"/>
          </p:nvPr>
        </p:nvSpPr>
        <p:spPr>
          <a:xfrm>
            <a:off x="1625400" y="933950"/>
            <a:ext cx="5893200" cy="637200"/>
          </a:xfrm>
          <a:prstGeom prst="rect">
            <a:avLst/>
          </a:prstGeom>
        </p:spPr>
        <p:txBody>
          <a:bodyPr spcFirstLastPara="1" wrap="square" lIns="91425" tIns="91425" rIns="91425" bIns="91425" anchor="t" anchorCtr="0">
            <a:normAutofit/>
          </a:bodyPr>
          <a:lstStyle>
            <a:lvl1pPr lvl="0" algn="ctr">
              <a:spcBef>
                <a:spcPts val="0"/>
              </a:spcBef>
              <a:spcAft>
                <a:spcPts val="0"/>
              </a:spcAft>
              <a:buClr>
                <a:srgbClr val="F7F6FF"/>
              </a:buClr>
              <a:buSzPts val="2800"/>
              <a:buNone/>
              <a:defRPr>
                <a:solidFill>
                  <a:srgbClr val="F7F6FF"/>
                </a:solidFill>
              </a:defRPr>
            </a:lvl1pPr>
            <a:lvl2pPr lvl="1" algn="ctr">
              <a:spcBef>
                <a:spcPts val="0"/>
              </a:spcBef>
              <a:spcAft>
                <a:spcPts val="0"/>
              </a:spcAft>
              <a:buClr>
                <a:srgbClr val="F7F6FF"/>
              </a:buClr>
              <a:buSzPts val="2800"/>
              <a:buNone/>
              <a:defRPr>
                <a:solidFill>
                  <a:srgbClr val="F7F6FF"/>
                </a:solidFill>
              </a:defRPr>
            </a:lvl2pPr>
            <a:lvl3pPr lvl="2" algn="ctr">
              <a:spcBef>
                <a:spcPts val="0"/>
              </a:spcBef>
              <a:spcAft>
                <a:spcPts val="0"/>
              </a:spcAft>
              <a:buClr>
                <a:srgbClr val="F7F6FF"/>
              </a:buClr>
              <a:buSzPts val="2800"/>
              <a:buNone/>
              <a:defRPr>
                <a:solidFill>
                  <a:srgbClr val="F7F6FF"/>
                </a:solidFill>
              </a:defRPr>
            </a:lvl3pPr>
            <a:lvl4pPr lvl="3" algn="ctr">
              <a:spcBef>
                <a:spcPts val="0"/>
              </a:spcBef>
              <a:spcAft>
                <a:spcPts val="0"/>
              </a:spcAft>
              <a:buClr>
                <a:srgbClr val="F7F6FF"/>
              </a:buClr>
              <a:buSzPts val="2800"/>
              <a:buNone/>
              <a:defRPr>
                <a:solidFill>
                  <a:srgbClr val="F7F6FF"/>
                </a:solidFill>
              </a:defRPr>
            </a:lvl4pPr>
            <a:lvl5pPr lvl="4" algn="ctr">
              <a:spcBef>
                <a:spcPts val="0"/>
              </a:spcBef>
              <a:spcAft>
                <a:spcPts val="0"/>
              </a:spcAft>
              <a:buClr>
                <a:srgbClr val="F7F6FF"/>
              </a:buClr>
              <a:buSzPts val="2800"/>
              <a:buNone/>
              <a:defRPr>
                <a:solidFill>
                  <a:srgbClr val="F7F6FF"/>
                </a:solidFill>
              </a:defRPr>
            </a:lvl5pPr>
            <a:lvl6pPr lvl="5" algn="ctr">
              <a:spcBef>
                <a:spcPts val="0"/>
              </a:spcBef>
              <a:spcAft>
                <a:spcPts val="0"/>
              </a:spcAft>
              <a:buClr>
                <a:srgbClr val="F7F6FF"/>
              </a:buClr>
              <a:buSzPts val="2800"/>
              <a:buNone/>
              <a:defRPr>
                <a:solidFill>
                  <a:srgbClr val="F7F6FF"/>
                </a:solidFill>
              </a:defRPr>
            </a:lvl6pPr>
            <a:lvl7pPr lvl="6" algn="ctr">
              <a:spcBef>
                <a:spcPts val="0"/>
              </a:spcBef>
              <a:spcAft>
                <a:spcPts val="0"/>
              </a:spcAft>
              <a:buClr>
                <a:srgbClr val="F7F6FF"/>
              </a:buClr>
              <a:buSzPts val="2800"/>
              <a:buNone/>
              <a:defRPr>
                <a:solidFill>
                  <a:srgbClr val="F7F6FF"/>
                </a:solidFill>
              </a:defRPr>
            </a:lvl7pPr>
            <a:lvl8pPr lvl="7" algn="ctr">
              <a:spcBef>
                <a:spcPts val="0"/>
              </a:spcBef>
              <a:spcAft>
                <a:spcPts val="0"/>
              </a:spcAft>
              <a:buClr>
                <a:srgbClr val="F7F6FF"/>
              </a:buClr>
              <a:buSzPts val="2800"/>
              <a:buNone/>
              <a:defRPr>
                <a:solidFill>
                  <a:srgbClr val="F7F6FF"/>
                </a:solidFill>
              </a:defRPr>
            </a:lvl8pPr>
            <a:lvl9pPr lvl="8" algn="ctr">
              <a:spcBef>
                <a:spcPts val="0"/>
              </a:spcBef>
              <a:spcAft>
                <a:spcPts val="0"/>
              </a:spcAft>
              <a:buClr>
                <a:srgbClr val="F7F6FF"/>
              </a:buClr>
              <a:buSzPts val="2800"/>
              <a:buNone/>
              <a:defRPr>
                <a:solidFill>
                  <a:srgbClr val="F7F6FF"/>
                </a:solidFill>
              </a:defRPr>
            </a:lvl9pPr>
          </a:lstStyle>
          <a:p/>
        </p:txBody>
      </p:sp>
      <p:sp>
        <p:nvSpPr>
          <p:cNvPr id="103" name="Google Shape;103;p16"/>
          <p:cNvSpPr txBox="1"/>
          <p:nvPr>
            <p:ph type="subTitle" idx="1"/>
          </p:nvPr>
        </p:nvSpPr>
        <p:spPr>
          <a:xfrm>
            <a:off x="3076925" y="1784950"/>
            <a:ext cx="1353900" cy="253500"/>
          </a:xfrm>
          <a:prstGeom prst="rect">
            <a:avLst/>
          </a:prstGeom>
        </p:spPr>
        <p:txBody>
          <a:bodyPr spcFirstLastPara="1" wrap="square" lIns="91425" tIns="91425" rIns="91425" bIns="91425" anchor="t" anchorCtr="0">
            <a:normAutofit/>
          </a:bodyPr>
          <a:lstStyle>
            <a:lvl1pPr lvl="0">
              <a:spcBef>
                <a:spcPts val="0"/>
              </a:spcBef>
              <a:spcAft>
                <a:spcPts val="0"/>
              </a:spcAft>
              <a:buClr>
                <a:srgbClr val="79EFBD"/>
              </a:buClr>
              <a:buSzPts val="1800"/>
              <a:buNone/>
              <a:defRPr>
                <a:solidFill>
                  <a:srgbClr val="79EFBD"/>
                </a:solidFill>
              </a:defRPr>
            </a:lvl1pPr>
            <a:lvl2pPr lvl="1">
              <a:spcBef>
                <a:spcPts val="0"/>
              </a:spcBef>
              <a:spcAft>
                <a:spcPts val="0"/>
              </a:spcAft>
              <a:buClr>
                <a:srgbClr val="79EFBD"/>
              </a:buClr>
              <a:buSzPts val="1400"/>
              <a:buNone/>
              <a:defRPr>
                <a:solidFill>
                  <a:srgbClr val="79EFBD"/>
                </a:solidFill>
              </a:defRPr>
            </a:lvl2pPr>
            <a:lvl3pPr lvl="2">
              <a:spcBef>
                <a:spcPts val="0"/>
              </a:spcBef>
              <a:spcAft>
                <a:spcPts val="0"/>
              </a:spcAft>
              <a:buClr>
                <a:srgbClr val="79EFBD"/>
              </a:buClr>
              <a:buSzPts val="1400"/>
              <a:buNone/>
              <a:defRPr>
                <a:solidFill>
                  <a:srgbClr val="79EFBD"/>
                </a:solidFill>
              </a:defRPr>
            </a:lvl3pPr>
            <a:lvl4pPr lvl="3">
              <a:spcBef>
                <a:spcPts val="0"/>
              </a:spcBef>
              <a:spcAft>
                <a:spcPts val="0"/>
              </a:spcAft>
              <a:buClr>
                <a:srgbClr val="79EFBD"/>
              </a:buClr>
              <a:buSzPts val="1400"/>
              <a:buNone/>
              <a:defRPr>
                <a:solidFill>
                  <a:srgbClr val="79EFBD"/>
                </a:solidFill>
              </a:defRPr>
            </a:lvl4pPr>
            <a:lvl5pPr lvl="4">
              <a:spcBef>
                <a:spcPts val="0"/>
              </a:spcBef>
              <a:spcAft>
                <a:spcPts val="0"/>
              </a:spcAft>
              <a:buClr>
                <a:srgbClr val="79EFBD"/>
              </a:buClr>
              <a:buSzPts val="1400"/>
              <a:buNone/>
              <a:defRPr>
                <a:solidFill>
                  <a:srgbClr val="79EFBD"/>
                </a:solidFill>
              </a:defRPr>
            </a:lvl5pPr>
            <a:lvl6pPr lvl="5">
              <a:spcBef>
                <a:spcPts val="0"/>
              </a:spcBef>
              <a:spcAft>
                <a:spcPts val="0"/>
              </a:spcAft>
              <a:buClr>
                <a:srgbClr val="79EFBD"/>
              </a:buClr>
              <a:buSzPts val="1400"/>
              <a:buNone/>
              <a:defRPr>
                <a:solidFill>
                  <a:srgbClr val="79EFBD"/>
                </a:solidFill>
              </a:defRPr>
            </a:lvl6pPr>
            <a:lvl7pPr lvl="6">
              <a:spcBef>
                <a:spcPts val="0"/>
              </a:spcBef>
              <a:spcAft>
                <a:spcPts val="0"/>
              </a:spcAft>
              <a:buClr>
                <a:srgbClr val="79EFBD"/>
              </a:buClr>
              <a:buSzPts val="1400"/>
              <a:buNone/>
              <a:defRPr>
                <a:solidFill>
                  <a:srgbClr val="79EFBD"/>
                </a:solidFill>
              </a:defRPr>
            </a:lvl7pPr>
            <a:lvl8pPr lvl="7">
              <a:spcBef>
                <a:spcPts val="0"/>
              </a:spcBef>
              <a:spcAft>
                <a:spcPts val="0"/>
              </a:spcAft>
              <a:buClr>
                <a:srgbClr val="79EFBD"/>
              </a:buClr>
              <a:buSzPts val="1400"/>
              <a:buNone/>
              <a:defRPr>
                <a:solidFill>
                  <a:srgbClr val="79EFBD"/>
                </a:solidFill>
              </a:defRPr>
            </a:lvl8pPr>
            <a:lvl9pPr lvl="8">
              <a:spcBef>
                <a:spcPts val="0"/>
              </a:spcBef>
              <a:spcAft>
                <a:spcPts val="0"/>
              </a:spcAft>
              <a:buClr>
                <a:srgbClr val="79EFBD"/>
              </a:buClr>
              <a:buSzPts val="1400"/>
              <a:buNone/>
              <a:defRPr>
                <a:solidFill>
                  <a:srgbClr val="79EFBD"/>
                </a:solidFill>
              </a:defRPr>
            </a:lvl9pPr>
          </a:lstStyle>
          <a:p/>
        </p:txBody>
      </p:sp>
      <p:sp>
        <p:nvSpPr>
          <p:cNvPr id="104" name="Google Shape;104;p16"/>
          <p:cNvSpPr txBox="1"/>
          <p:nvPr>
            <p:ph type="subTitle" idx="2"/>
          </p:nvPr>
        </p:nvSpPr>
        <p:spPr>
          <a:xfrm>
            <a:off x="4835125" y="1784950"/>
            <a:ext cx="1353900" cy="2535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79EFBD"/>
              </a:buClr>
              <a:buSzPts val="1800"/>
              <a:buNone/>
              <a:defRPr>
                <a:solidFill>
                  <a:srgbClr val="79EFBD"/>
                </a:solidFill>
              </a:defRPr>
            </a:lvl1pPr>
            <a:lvl2pPr lvl="1" rtl="0">
              <a:spcBef>
                <a:spcPts val="0"/>
              </a:spcBef>
              <a:spcAft>
                <a:spcPts val="0"/>
              </a:spcAft>
              <a:buClr>
                <a:srgbClr val="79EFBD"/>
              </a:buClr>
              <a:buSzPts val="1400"/>
              <a:buNone/>
              <a:defRPr>
                <a:solidFill>
                  <a:srgbClr val="79EFBD"/>
                </a:solidFill>
              </a:defRPr>
            </a:lvl2pPr>
            <a:lvl3pPr lvl="2" rtl="0">
              <a:spcBef>
                <a:spcPts val="0"/>
              </a:spcBef>
              <a:spcAft>
                <a:spcPts val="0"/>
              </a:spcAft>
              <a:buClr>
                <a:srgbClr val="79EFBD"/>
              </a:buClr>
              <a:buSzPts val="1400"/>
              <a:buNone/>
              <a:defRPr>
                <a:solidFill>
                  <a:srgbClr val="79EFBD"/>
                </a:solidFill>
              </a:defRPr>
            </a:lvl3pPr>
            <a:lvl4pPr lvl="3" rtl="0">
              <a:spcBef>
                <a:spcPts val="0"/>
              </a:spcBef>
              <a:spcAft>
                <a:spcPts val="0"/>
              </a:spcAft>
              <a:buClr>
                <a:srgbClr val="79EFBD"/>
              </a:buClr>
              <a:buSzPts val="1400"/>
              <a:buNone/>
              <a:defRPr>
                <a:solidFill>
                  <a:srgbClr val="79EFBD"/>
                </a:solidFill>
              </a:defRPr>
            </a:lvl4pPr>
            <a:lvl5pPr lvl="4" rtl="0">
              <a:spcBef>
                <a:spcPts val="0"/>
              </a:spcBef>
              <a:spcAft>
                <a:spcPts val="0"/>
              </a:spcAft>
              <a:buClr>
                <a:srgbClr val="79EFBD"/>
              </a:buClr>
              <a:buSzPts val="1400"/>
              <a:buNone/>
              <a:defRPr>
                <a:solidFill>
                  <a:srgbClr val="79EFBD"/>
                </a:solidFill>
              </a:defRPr>
            </a:lvl5pPr>
            <a:lvl6pPr lvl="5" rtl="0">
              <a:spcBef>
                <a:spcPts val="0"/>
              </a:spcBef>
              <a:spcAft>
                <a:spcPts val="0"/>
              </a:spcAft>
              <a:buClr>
                <a:srgbClr val="79EFBD"/>
              </a:buClr>
              <a:buSzPts val="1400"/>
              <a:buNone/>
              <a:defRPr>
                <a:solidFill>
                  <a:srgbClr val="79EFBD"/>
                </a:solidFill>
              </a:defRPr>
            </a:lvl6pPr>
            <a:lvl7pPr lvl="6" rtl="0">
              <a:spcBef>
                <a:spcPts val="0"/>
              </a:spcBef>
              <a:spcAft>
                <a:spcPts val="0"/>
              </a:spcAft>
              <a:buClr>
                <a:srgbClr val="79EFBD"/>
              </a:buClr>
              <a:buSzPts val="1400"/>
              <a:buNone/>
              <a:defRPr>
                <a:solidFill>
                  <a:srgbClr val="79EFBD"/>
                </a:solidFill>
              </a:defRPr>
            </a:lvl7pPr>
            <a:lvl8pPr lvl="7" rtl="0">
              <a:spcBef>
                <a:spcPts val="0"/>
              </a:spcBef>
              <a:spcAft>
                <a:spcPts val="0"/>
              </a:spcAft>
              <a:buClr>
                <a:srgbClr val="79EFBD"/>
              </a:buClr>
              <a:buSzPts val="1400"/>
              <a:buNone/>
              <a:defRPr>
                <a:solidFill>
                  <a:srgbClr val="79EFBD"/>
                </a:solidFill>
              </a:defRPr>
            </a:lvl8pPr>
            <a:lvl9pPr lvl="8" rtl="0">
              <a:spcBef>
                <a:spcPts val="0"/>
              </a:spcBef>
              <a:spcAft>
                <a:spcPts val="0"/>
              </a:spcAft>
              <a:buClr>
                <a:srgbClr val="79EFBD"/>
              </a:buClr>
              <a:buSzPts val="1400"/>
              <a:buNone/>
              <a:defRPr>
                <a:solidFill>
                  <a:srgbClr val="79EFBD"/>
                </a:solidFill>
              </a:defRPr>
            </a:lvl9pPr>
          </a:lstStyle>
          <a:p/>
        </p:txBody>
      </p:sp>
      <p:sp>
        <p:nvSpPr>
          <p:cNvPr id="105" name="Google Shape;105;p16"/>
          <p:cNvSpPr txBox="1"/>
          <p:nvPr>
            <p:ph type="subTitle" idx="3"/>
          </p:nvPr>
        </p:nvSpPr>
        <p:spPr>
          <a:xfrm>
            <a:off x="6593325" y="1784950"/>
            <a:ext cx="1353900" cy="2535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79EFBD"/>
              </a:buClr>
              <a:buSzPts val="1800"/>
              <a:buNone/>
              <a:defRPr>
                <a:solidFill>
                  <a:srgbClr val="79EFBD"/>
                </a:solidFill>
              </a:defRPr>
            </a:lvl1pPr>
            <a:lvl2pPr lvl="1" rtl="0">
              <a:spcBef>
                <a:spcPts val="0"/>
              </a:spcBef>
              <a:spcAft>
                <a:spcPts val="0"/>
              </a:spcAft>
              <a:buClr>
                <a:srgbClr val="79EFBD"/>
              </a:buClr>
              <a:buSzPts val="1400"/>
              <a:buNone/>
              <a:defRPr>
                <a:solidFill>
                  <a:srgbClr val="79EFBD"/>
                </a:solidFill>
              </a:defRPr>
            </a:lvl2pPr>
            <a:lvl3pPr lvl="2" rtl="0">
              <a:spcBef>
                <a:spcPts val="0"/>
              </a:spcBef>
              <a:spcAft>
                <a:spcPts val="0"/>
              </a:spcAft>
              <a:buClr>
                <a:srgbClr val="79EFBD"/>
              </a:buClr>
              <a:buSzPts val="1400"/>
              <a:buNone/>
              <a:defRPr>
                <a:solidFill>
                  <a:srgbClr val="79EFBD"/>
                </a:solidFill>
              </a:defRPr>
            </a:lvl3pPr>
            <a:lvl4pPr lvl="3" rtl="0">
              <a:spcBef>
                <a:spcPts val="0"/>
              </a:spcBef>
              <a:spcAft>
                <a:spcPts val="0"/>
              </a:spcAft>
              <a:buClr>
                <a:srgbClr val="79EFBD"/>
              </a:buClr>
              <a:buSzPts val="1400"/>
              <a:buNone/>
              <a:defRPr>
                <a:solidFill>
                  <a:srgbClr val="79EFBD"/>
                </a:solidFill>
              </a:defRPr>
            </a:lvl4pPr>
            <a:lvl5pPr lvl="4" rtl="0">
              <a:spcBef>
                <a:spcPts val="0"/>
              </a:spcBef>
              <a:spcAft>
                <a:spcPts val="0"/>
              </a:spcAft>
              <a:buClr>
                <a:srgbClr val="79EFBD"/>
              </a:buClr>
              <a:buSzPts val="1400"/>
              <a:buNone/>
              <a:defRPr>
                <a:solidFill>
                  <a:srgbClr val="79EFBD"/>
                </a:solidFill>
              </a:defRPr>
            </a:lvl5pPr>
            <a:lvl6pPr lvl="5" rtl="0">
              <a:spcBef>
                <a:spcPts val="0"/>
              </a:spcBef>
              <a:spcAft>
                <a:spcPts val="0"/>
              </a:spcAft>
              <a:buClr>
                <a:srgbClr val="79EFBD"/>
              </a:buClr>
              <a:buSzPts val="1400"/>
              <a:buNone/>
              <a:defRPr>
                <a:solidFill>
                  <a:srgbClr val="79EFBD"/>
                </a:solidFill>
              </a:defRPr>
            </a:lvl6pPr>
            <a:lvl7pPr lvl="6" rtl="0">
              <a:spcBef>
                <a:spcPts val="0"/>
              </a:spcBef>
              <a:spcAft>
                <a:spcPts val="0"/>
              </a:spcAft>
              <a:buClr>
                <a:srgbClr val="79EFBD"/>
              </a:buClr>
              <a:buSzPts val="1400"/>
              <a:buNone/>
              <a:defRPr>
                <a:solidFill>
                  <a:srgbClr val="79EFBD"/>
                </a:solidFill>
              </a:defRPr>
            </a:lvl7pPr>
            <a:lvl8pPr lvl="7" rtl="0">
              <a:spcBef>
                <a:spcPts val="0"/>
              </a:spcBef>
              <a:spcAft>
                <a:spcPts val="0"/>
              </a:spcAft>
              <a:buClr>
                <a:srgbClr val="79EFBD"/>
              </a:buClr>
              <a:buSzPts val="1400"/>
              <a:buNone/>
              <a:defRPr>
                <a:solidFill>
                  <a:srgbClr val="79EFBD"/>
                </a:solidFill>
              </a:defRPr>
            </a:lvl8pPr>
            <a:lvl9pPr lvl="8" rtl="0">
              <a:spcBef>
                <a:spcPts val="0"/>
              </a:spcBef>
              <a:spcAft>
                <a:spcPts val="0"/>
              </a:spcAft>
              <a:buClr>
                <a:srgbClr val="79EFBD"/>
              </a:buClr>
              <a:buSzPts val="1400"/>
              <a:buNone/>
              <a:defRPr>
                <a:solidFill>
                  <a:srgbClr val="79EFBD"/>
                </a:solidFill>
              </a:defRPr>
            </a:lvl9pPr>
          </a:lstStyle>
          <a:p/>
        </p:txBody>
      </p:sp>
      <p:sp>
        <p:nvSpPr>
          <p:cNvPr id="106" name="Google Shape;106;p16"/>
          <p:cNvSpPr txBox="1"/>
          <p:nvPr>
            <p:ph type="subTitle" idx="4"/>
          </p:nvPr>
        </p:nvSpPr>
        <p:spPr>
          <a:xfrm>
            <a:off x="1318725" y="1784950"/>
            <a:ext cx="1353900" cy="2535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79EFBD"/>
              </a:buClr>
              <a:buSzPts val="1800"/>
              <a:buNone/>
              <a:defRPr>
                <a:solidFill>
                  <a:srgbClr val="79EFBD"/>
                </a:solidFill>
              </a:defRPr>
            </a:lvl1pPr>
            <a:lvl2pPr lvl="1" rtl="0">
              <a:spcBef>
                <a:spcPts val="0"/>
              </a:spcBef>
              <a:spcAft>
                <a:spcPts val="0"/>
              </a:spcAft>
              <a:buClr>
                <a:srgbClr val="79EFBD"/>
              </a:buClr>
              <a:buSzPts val="1400"/>
              <a:buNone/>
              <a:defRPr>
                <a:solidFill>
                  <a:srgbClr val="79EFBD"/>
                </a:solidFill>
              </a:defRPr>
            </a:lvl2pPr>
            <a:lvl3pPr lvl="2" rtl="0">
              <a:spcBef>
                <a:spcPts val="0"/>
              </a:spcBef>
              <a:spcAft>
                <a:spcPts val="0"/>
              </a:spcAft>
              <a:buClr>
                <a:srgbClr val="79EFBD"/>
              </a:buClr>
              <a:buSzPts val="1400"/>
              <a:buNone/>
              <a:defRPr>
                <a:solidFill>
                  <a:srgbClr val="79EFBD"/>
                </a:solidFill>
              </a:defRPr>
            </a:lvl3pPr>
            <a:lvl4pPr lvl="3" rtl="0">
              <a:spcBef>
                <a:spcPts val="0"/>
              </a:spcBef>
              <a:spcAft>
                <a:spcPts val="0"/>
              </a:spcAft>
              <a:buClr>
                <a:srgbClr val="79EFBD"/>
              </a:buClr>
              <a:buSzPts val="1400"/>
              <a:buNone/>
              <a:defRPr>
                <a:solidFill>
                  <a:srgbClr val="79EFBD"/>
                </a:solidFill>
              </a:defRPr>
            </a:lvl4pPr>
            <a:lvl5pPr lvl="4" rtl="0">
              <a:spcBef>
                <a:spcPts val="0"/>
              </a:spcBef>
              <a:spcAft>
                <a:spcPts val="0"/>
              </a:spcAft>
              <a:buClr>
                <a:srgbClr val="79EFBD"/>
              </a:buClr>
              <a:buSzPts val="1400"/>
              <a:buNone/>
              <a:defRPr>
                <a:solidFill>
                  <a:srgbClr val="79EFBD"/>
                </a:solidFill>
              </a:defRPr>
            </a:lvl5pPr>
            <a:lvl6pPr lvl="5" rtl="0">
              <a:spcBef>
                <a:spcPts val="0"/>
              </a:spcBef>
              <a:spcAft>
                <a:spcPts val="0"/>
              </a:spcAft>
              <a:buClr>
                <a:srgbClr val="79EFBD"/>
              </a:buClr>
              <a:buSzPts val="1400"/>
              <a:buNone/>
              <a:defRPr>
                <a:solidFill>
                  <a:srgbClr val="79EFBD"/>
                </a:solidFill>
              </a:defRPr>
            </a:lvl6pPr>
            <a:lvl7pPr lvl="6" rtl="0">
              <a:spcBef>
                <a:spcPts val="0"/>
              </a:spcBef>
              <a:spcAft>
                <a:spcPts val="0"/>
              </a:spcAft>
              <a:buClr>
                <a:srgbClr val="79EFBD"/>
              </a:buClr>
              <a:buSzPts val="1400"/>
              <a:buNone/>
              <a:defRPr>
                <a:solidFill>
                  <a:srgbClr val="79EFBD"/>
                </a:solidFill>
              </a:defRPr>
            </a:lvl7pPr>
            <a:lvl8pPr lvl="7" rtl="0">
              <a:spcBef>
                <a:spcPts val="0"/>
              </a:spcBef>
              <a:spcAft>
                <a:spcPts val="0"/>
              </a:spcAft>
              <a:buClr>
                <a:srgbClr val="79EFBD"/>
              </a:buClr>
              <a:buSzPts val="1400"/>
              <a:buNone/>
              <a:defRPr>
                <a:solidFill>
                  <a:srgbClr val="79EFBD"/>
                </a:solidFill>
              </a:defRPr>
            </a:lvl8pPr>
            <a:lvl9pPr lvl="8" rtl="0">
              <a:spcBef>
                <a:spcPts val="0"/>
              </a:spcBef>
              <a:spcAft>
                <a:spcPts val="0"/>
              </a:spcAft>
              <a:buClr>
                <a:srgbClr val="79EFBD"/>
              </a:buClr>
              <a:buSzPts val="1400"/>
              <a:buNone/>
              <a:defRPr>
                <a:solidFill>
                  <a:srgbClr val="79EFBD"/>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07" name="Shape 107"/>
        <p:cNvGrpSpPr/>
        <p:nvPr/>
      </p:nvGrpSpPr>
      <p:grpSpPr>
        <a:xfrm>
          <a:off x="0" y="0"/>
          <a:ext cx="0" cy="0"/>
          <a:chOff x="0" y="0"/>
          <a:chExt cx="0" cy="0"/>
        </a:xfrm>
      </p:grpSpPr>
      <p:sp>
        <p:nvSpPr>
          <p:cNvPr id="108" name="Google Shape;108;p17"/>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24000"/>
            <a:ext cx="8139178" cy="486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972000"/>
            <a:ext cx="8139178" cy="3781016"/>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a:xfrm>
            <a:off x="659807" y="4762375"/>
            <a:ext cx="2025000" cy="2376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3087000" y="4762375"/>
            <a:ext cx="2970000" cy="237600"/>
          </a:xfrm>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2">
  <p:cSld name="TITLE_1">
    <p:bg>
      <p:bgPr>
        <a:blipFill>
          <a:blip r:embed="rId2"/>
          <a:stretch>
            <a:fillRect/>
          </a:stretch>
        </a:blipFill>
        <a:effectLst/>
      </p:bgPr>
    </p:bg>
    <p:spTree>
      <p:nvGrpSpPr>
        <p:cNvPr id="14" name="Shape 14"/>
        <p:cNvGrpSpPr/>
        <p:nvPr/>
      </p:nvGrpSpPr>
      <p:grpSpPr>
        <a:xfrm>
          <a:off x="0" y="0"/>
          <a:ext cx="0" cy="0"/>
          <a:chOff x="0" y="0"/>
          <a:chExt cx="0" cy="0"/>
        </a:xfrm>
      </p:grpSpPr>
      <p:pic>
        <p:nvPicPr>
          <p:cNvPr id="15" name="Google Shape;15;p3"/>
          <p:cNvPicPr preferRelativeResize="0"/>
          <p:nvPr/>
        </p:nvPicPr>
        <p:blipFill>
          <a:blip r:embed="rId3"/>
          <a:stretch>
            <a:fillRect/>
          </a:stretch>
        </p:blipFill>
        <p:spPr>
          <a:xfrm>
            <a:off x="4680916" y="0"/>
            <a:ext cx="4463088" cy="5143501"/>
          </a:xfrm>
          <a:prstGeom prst="rect">
            <a:avLst/>
          </a:prstGeom>
          <a:noFill/>
          <a:ln>
            <a:noFill/>
          </a:ln>
        </p:spPr>
      </p:pic>
      <p:sp>
        <p:nvSpPr>
          <p:cNvPr id="16" name="Google Shape;16;p3"/>
          <p:cNvSpPr txBox="1"/>
          <p:nvPr>
            <p:ph type="ctrTitle"/>
          </p:nvPr>
        </p:nvSpPr>
        <p:spPr>
          <a:xfrm>
            <a:off x="553500" y="3067775"/>
            <a:ext cx="4179600" cy="14709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0D0B33"/>
              </a:buClr>
              <a:buSzPts val="3700"/>
              <a:buNone/>
              <a:defRPr sz="3700">
                <a:solidFill>
                  <a:srgbClr val="0D0B3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17" name="Google Shape;17;p3"/>
          <p:cNvSpPr txBox="1"/>
          <p:nvPr>
            <p:ph type="subTitle" idx="1"/>
          </p:nvPr>
        </p:nvSpPr>
        <p:spPr>
          <a:xfrm>
            <a:off x="553500" y="2731475"/>
            <a:ext cx="4117500" cy="336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4A21EF"/>
              </a:buClr>
              <a:buSzPts val="1200"/>
              <a:buNone/>
              <a:defRPr sz="1200">
                <a:solidFill>
                  <a:srgbClr val="4A21EF"/>
                </a:solidFill>
              </a:defRPr>
            </a:lvl1pPr>
            <a:lvl2pPr lvl="1"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2pPr>
            <a:lvl3pPr lvl="2"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3pPr>
            <a:lvl4pPr lvl="3"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4pPr>
            <a:lvl5pPr lvl="4"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5pPr>
            <a:lvl6pPr lvl="5"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6pPr>
            <a:lvl7pPr lvl="6"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7pPr>
            <a:lvl8pPr lvl="7"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8pPr>
            <a:lvl9pPr lvl="8"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9pPr>
          </a:lstStyle>
          <a:p/>
        </p:txBody>
      </p:sp>
      <p:pic>
        <p:nvPicPr>
          <p:cNvPr id="18" name="Google Shape;18;p3"/>
          <p:cNvPicPr preferRelativeResize="0"/>
          <p:nvPr/>
        </p:nvPicPr>
        <p:blipFill>
          <a:blip r:embed="rId4"/>
          <a:stretch>
            <a:fillRect/>
          </a:stretch>
        </p:blipFill>
        <p:spPr>
          <a:xfrm>
            <a:off x="564438" y="745900"/>
            <a:ext cx="1486530" cy="3363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1_1">
    <p:bg>
      <p:bgPr>
        <a:solidFill>
          <a:srgbClr val="0D0B33"/>
        </a:solidFill>
        <a:effectLst/>
      </p:bgPr>
    </p:bg>
    <p:spTree>
      <p:nvGrpSpPr>
        <p:cNvPr id="19" name="Shape 19"/>
        <p:cNvGrpSpPr/>
        <p:nvPr/>
      </p:nvGrpSpPr>
      <p:grpSpPr>
        <a:xfrm>
          <a:off x="0" y="0"/>
          <a:ext cx="0" cy="0"/>
          <a:chOff x="0" y="0"/>
          <a:chExt cx="0" cy="0"/>
        </a:xfrm>
      </p:grpSpPr>
      <p:pic>
        <p:nvPicPr>
          <p:cNvPr id="20" name="Google Shape;20;p4"/>
          <p:cNvPicPr preferRelativeResize="0"/>
          <p:nvPr/>
        </p:nvPicPr>
        <p:blipFill>
          <a:blip r:embed="rId2"/>
          <a:stretch>
            <a:fillRect/>
          </a:stretch>
        </p:blipFill>
        <p:spPr>
          <a:xfrm>
            <a:off x="4690432" y="0"/>
            <a:ext cx="4453568" cy="5143501"/>
          </a:xfrm>
          <a:prstGeom prst="rect">
            <a:avLst/>
          </a:prstGeom>
          <a:noFill/>
          <a:ln>
            <a:noFill/>
          </a:ln>
        </p:spPr>
      </p:pic>
      <p:sp>
        <p:nvSpPr>
          <p:cNvPr id="21" name="Google Shape;21;p4"/>
          <p:cNvSpPr txBox="1"/>
          <p:nvPr>
            <p:ph type="ctrTitle"/>
          </p:nvPr>
        </p:nvSpPr>
        <p:spPr>
          <a:xfrm>
            <a:off x="553500" y="3067775"/>
            <a:ext cx="4179600" cy="14709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3700"/>
              <a:buNone/>
              <a:defRPr sz="37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22" name="Google Shape;22;p4"/>
          <p:cNvSpPr txBox="1"/>
          <p:nvPr>
            <p:ph type="subTitle" idx="1"/>
          </p:nvPr>
        </p:nvSpPr>
        <p:spPr>
          <a:xfrm>
            <a:off x="553500" y="2731475"/>
            <a:ext cx="4117500" cy="336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79EFBD"/>
              </a:buClr>
              <a:buSzPts val="1200"/>
              <a:buNone/>
              <a:defRPr sz="1200">
                <a:solidFill>
                  <a:srgbClr val="79EFBD"/>
                </a:solidFill>
              </a:defRPr>
            </a:lvl1pPr>
            <a:lvl2pPr lvl="1"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2pPr>
            <a:lvl3pPr lvl="2"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3pPr>
            <a:lvl4pPr lvl="3"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4pPr>
            <a:lvl5pPr lvl="4"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5pPr>
            <a:lvl6pPr lvl="5"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6pPr>
            <a:lvl7pPr lvl="6"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7pPr>
            <a:lvl8pPr lvl="7"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8pPr>
            <a:lvl9pPr lvl="8"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9pPr>
          </a:lstStyle>
          <a:p/>
        </p:txBody>
      </p:sp>
      <p:pic>
        <p:nvPicPr>
          <p:cNvPr id="23" name="Google Shape;23;p4"/>
          <p:cNvPicPr preferRelativeResize="0"/>
          <p:nvPr/>
        </p:nvPicPr>
        <p:blipFill>
          <a:blip r:embed="rId3"/>
          <a:stretch>
            <a:fillRect/>
          </a:stretch>
        </p:blipFill>
        <p:spPr>
          <a:xfrm>
            <a:off x="554750" y="745900"/>
            <a:ext cx="1505925" cy="3363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bg>
      <p:bgPr>
        <a:solidFill>
          <a:srgbClr val="79EFBD"/>
        </a:solidFill>
        <a:effectLst/>
      </p:bgPr>
    </p:bg>
    <p:spTree>
      <p:nvGrpSpPr>
        <p:cNvPr id="24" name="Shape 24"/>
        <p:cNvGrpSpPr/>
        <p:nvPr/>
      </p:nvGrpSpPr>
      <p:grpSpPr>
        <a:xfrm>
          <a:off x="0" y="0"/>
          <a:ext cx="0" cy="0"/>
          <a:chOff x="0" y="0"/>
          <a:chExt cx="0" cy="0"/>
        </a:xfrm>
      </p:grpSpPr>
      <p:sp>
        <p:nvSpPr>
          <p:cNvPr id="25" name="Google Shape;25;p5"/>
          <p:cNvSpPr txBox="1"/>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Clr>
                <a:srgbClr val="0D0B33"/>
              </a:buClr>
              <a:buSzPts val="3600"/>
              <a:buNone/>
              <a:defRPr sz="3600">
                <a:solidFill>
                  <a:srgbClr val="0D0B33"/>
                </a:solidFill>
              </a:defRPr>
            </a:lvl1pPr>
            <a:lvl2pPr lvl="1" algn="ctr">
              <a:spcBef>
                <a:spcPts val="0"/>
              </a:spcBef>
              <a:spcAft>
                <a:spcPts val="0"/>
              </a:spcAft>
              <a:buClr>
                <a:srgbClr val="0D0B33"/>
              </a:buClr>
              <a:buSzPts val="3600"/>
              <a:buNone/>
              <a:defRPr sz="3600">
                <a:solidFill>
                  <a:srgbClr val="0D0B33"/>
                </a:solidFill>
              </a:defRPr>
            </a:lvl2pPr>
            <a:lvl3pPr lvl="2" algn="ctr">
              <a:spcBef>
                <a:spcPts val="0"/>
              </a:spcBef>
              <a:spcAft>
                <a:spcPts val="0"/>
              </a:spcAft>
              <a:buClr>
                <a:srgbClr val="0D0B33"/>
              </a:buClr>
              <a:buSzPts val="3600"/>
              <a:buNone/>
              <a:defRPr sz="3600">
                <a:solidFill>
                  <a:srgbClr val="0D0B33"/>
                </a:solidFill>
              </a:defRPr>
            </a:lvl3pPr>
            <a:lvl4pPr lvl="3" algn="ctr">
              <a:spcBef>
                <a:spcPts val="0"/>
              </a:spcBef>
              <a:spcAft>
                <a:spcPts val="0"/>
              </a:spcAft>
              <a:buClr>
                <a:srgbClr val="0D0B33"/>
              </a:buClr>
              <a:buSzPts val="3600"/>
              <a:buNone/>
              <a:defRPr sz="3600">
                <a:solidFill>
                  <a:srgbClr val="0D0B33"/>
                </a:solidFill>
              </a:defRPr>
            </a:lvl4pPr>
            <a:lvl5pPr lvl="4" algn="ctr">
              <a:spcBef>
                <a:spcPts val="0"/>
              </a:spcBef>
              <a:spcAft>
                <a:spcPts val="0"/>
              </a:spcAft>
              <a:buClr>
                <a:srgbClr val="0D0B33"/>
              </a:buClr>
              <a:buSzPts val="3600"/>
              <a:buNone/>
              <a:defRPr sz="3600">
                <a:solidFill>
                  <a:srgbClr val="0D0B33"/>
                </a:solidFill>
              </a:defRPr>
            </a:lvl5pPr>
            <a:lvl6pPr lvl="5" algn="ctr">
              <a:spcBef>
                <a:spcPts val="0"/>
              </a:spcBef>
              <a:spcAft>
                <a:spcPts val="0"/>
              </a:spcAft>
              <a:buClr>
                <a:srgbClr val="0D0B33"/>
              </a:buClr>
              <a:buSzPts val="3600"/>
              <a:buNone/>
              <a:defRPr sz="3600">
                <a:solidFill>
                  <a:srgbClr val="0D0B33"/>
                </a:solidFill>
              </a:defRPr>
            </a:lvl6pPr>
            <a:lvl7pPr lvl="6" algn="ctr">
              <a:spcBef>
                <a:spcPts val="0"/>
              </a:spcBef>
              <a:spcAft>
                <a:spcPts val="0"/>
              </a:spcAft>
              <a:buClr>
                <a:srgbClr val="0D0B33"/>
              </a:buClr>
              <a:buSzPts val="3600"/>
              <a:buNone/>
              <a:defRPr sz="3600">
                <a:solidFill>
                  <a:srgbClr val="0D0B33"/>
                </a:solidFill>
              </a:defRPr>
            </a:lvl7pPr>
            <a:lvl8pPr lvl="7" algn="ctr">
              <a:spcBef>
                <a:spcPts val="0"/>
              </a:spcBef>
              <a:spcAft>
                <a:spcPts val="0"/>
              </a:spcAft>
              <a:buClr>
                <a:srgbClr val="0D0B33"/>
              </a:buClr>
              <a:buSzPts val="3600"/>
              <a:buNone/>
              <a:defRPr sz="3600">
                <a:solidFill>
                  <a:srgbClr val="0D0B33"/>
                </a:solidFill>
              </a:defRPr>
            </a:lvl8pPr>
            <a:lvl9pPr lvl="8" algn="ctr">
              <a:spcBef>
                <a:spcPts val="0"/>
              </a:spcBef>
              <a:spcAft>
                <a:spcPts val="0"/>
              </a:spcAft>
              <a:buClr>
                <a:srgbClr val="0D0B33"/>
              </a:buClr>
              <a:buSzPts val="3600"/>
              <a:buNone/>
              <a:defRPr sz="3600">
                <a:solidFill>
                  <a:srgbClr val="0D0B33"/>
                </a:solidFill>
              </a:defRPr>
            </a:lvl9pPr>
          </a:lstStyle>
          <a:p/>
        </p:txBody>
      </p:sp>
      <p:sp>
        <p:nvSpPr>
          <p:cNvPr id="26" name="Google Shape;26;p5"/>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pic>
        <p:nvPicPr>
          <p:cNvPr id="27" name="Google Shape;27;p5"/>
          <p:cNvPicPr preferRelativeResize="0"/>
          <p:nvPr/>
        </p:nvPicPr>
        <p:blipFill>
          <a:blip r:embed="rId2"/>
          <a:stretch>
            <a:fillRect/>
          </a:stretch>
        </p:blipFill>
        <p:spPr>
          <a:xfrm>
            <a:off x="4375206" y="4269625"/>
            <a:ext cx="393587" cy="3936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matchingName="Title and body">
  <p:cSld name="TITLE_AND_BODY">
    <p:bg>
      <p:bgPr>
        <a:blipFill>
          <a:blip r:embed="rId2"/>
          <a:stretch>
            <a:fillRect/>
          </a:stretch>
        </a:blipFill>
        <a:effectLst/>
      </p:bgPr>
    </p:bg>
    <p:spTree>
      <p:nvGrpSpPr>
        <p:cNvPr id="28" name="Shape 28"/>
        <p:cNvGrpSpPr/>
        <p:nvPr/>
      </p:nvGrpSpPr>
      <p:grpSpPr>
        <a:xfrm>
          <a:off x="0" y="0"/>
          <a:ext cx="0" cy="0"/>
          <a:chOff x="0" y="0"/>
          <a:chExt cx="0" cy="0"/>
        </a:xfrm>
      </p:grpSpPr>
      <p:sp>
        <p:nvSpPr>
          <p:cNvPr id="29" name="Google Shape;29;p6"/>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
        <p:nvSpPr>
          <p:cNvPr id="30" name="Google Shape;30;p6"/>
          <p:cNvSpPr txBox="1"/>
          <p:nvPr>
            <p:ph type="ctrTitle"/>
          </p:nvPr>
        </p:nvSpPr>
        <p:spPr>
          <a:xfrm>
            <a:off x="1090950" y="2061775"/>
            <a:ext cx="6962100" cy="638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0D0B33"/>
              </a:buClr>
              <a:buSzPts val="2800"/>
              <a:buNone/>
              <a:defRPr>
                <a:solidFill>
                  <a:srgbClr val="0D0B3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31" name="Google Shape;31;p6"/>
          <p:cNvSpPr txBox="1"/>
          <p:nvPr>
            <p:ph type="subTitle" idx="1"/>
          </p:nvPr>
        </p:nvSpPr>
        <p:spPr>
          <a:xfrm>
            <a:off x="1816650" y="2679300"/>
            <a:ext cx="5510700" cy="336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4A21EF"/>
              </a:buClr>
              <a:buSzPts val="1200"/>
              <a:buNone/>
              <a:defRPr sz="1200">
                <a:solidFill>
                  <a:srgbClr val="4A21EF"/>
                </a:solidFill>
              </a:defRPr>
            </a:lvl1pPr>
            <a:lvl2pPr lvl="1"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2pPr>
            <a:lvl3pPr lvl="2"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3pPr>
            <a:lvl4pPr lvl="3"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4pPr>
            <a:lvl5pPr lvl="4"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5pPr>
            <a:lvl6pPr lvl="5"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6pPr>
            <a:lvl7pPr lvl="6"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7pPr>
            <a:lvl8pPr lvl="7"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8pPr>
            <a:lvl9pPr lvl="8"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matchingName="Title - 1 Content">
  <p:cSld name="TITLE_AND_TWO_COLUMNS">
    <p:bg>
      <p:bgPr>
        <a:blipFill>
          <a:blip r:embed="rId2"/>
          <a:stretch>
            <a:fillRect/>
          </a:stretch>
        </a:blipFill>
        <a:effectLst/>
      </p:bgPr>
    </p:bg>
    <p:spTree>
      <p:nvGrpSpPr>
        <p:cNvPr id="32" name="Shape 32"/>
        <p:cNvGrpSpPr/>
        <p:nvPr/>
      </p:nvGrpSpPr>
      <p:grpSpPr>
        <a:xfrm>
          <a:off x="0" y="0"/>
          <a:ext cx="0" cy="0"/>
          <a:chOff x="0" y="0"/>
          <a:chExt cx="0" cy="0"/>
        </a:xfrm>
      </p:grpSpPr>
      <p:sp>
        <p:nvSpPr>
          <p:cNvPr id="33" name="Google Shape;33;p7"/>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4A21EF"/>
              </a:buClr>
              <a:buSzPts val="2800"/>
              <a:buNone/>
              <a:defRPr>
                <a:solidFill>
                  <a:srgbClr val="4A21E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4" name="Google Shape;34;p7"/>
          <p:cNvSpPr txBox="1"/>
          <p:nvPr>
            <p:ph type="body" idx="1"/>
          </p:nvPr>
        </p:nvSpPr>
        <p:spPr>
          <a:xfrm>
            <a:off x="311700" y="1152475"/>
            <a:ext cx="40935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Clr>
                <a:srgbClr val="0D0B33"/>
              </a:buClr>
              <a:buSzPts val="1400"/>
              <a:buChar char="●"/>
              <a:defRPr sz="1400">
                <a:solidFill>
                  <a:srgbClr val="0D0B33"/>
                </a:solidFill>
              </a:defRPr>
            </a:lvl1pPr>
            <a:lvl2pPr marL="914400" lvl="1" indent="-304800">
              <a:spcBef>
                <a:spcPts val="0"/>
              </a:spcBef>
              <a:spcAft>
                <a:spcPts val="0"/>
              </a:spcAft>
              <a:buClr>
                <a:srgbClr val="0D0B33"/>
              </a:buClr>
              <a:buSzPts val="1200"/>
              <a:buChar char="○"/>
              <a:defRPr sz="1200">
                <a:solidFill>
                  <a:srgbClr val="0D0B33"/>
                </a:solidFill>
              </a:defRPr>
            </a:lvl2pPr>
            <a:lvl3pPr marL="1371600" lvl="2" indent="-304800">
              <a:spcBef>
                <a:spcPts val="0"/>
              </a:spcBef>
              <a:spcAft>
                <a:spcPts val="0"/>
              </a:spcAft>
              <a:buClr>
                <a:srgbClr val="0D0B33"/>
              </a:buClr>
              <a:buSzPts val="1200"/>
              <a:buChar char="■"/>
              <a:defRPr sz="1200">
                <a:solidFill>
                  <a:srgbClr val="0D0B33"/>
                </a:solidFill>
              </a:defRPr>
            </a:lvl3pPr>
            <a:lvl4pPr marL="1828800" lvl="3" indent="-304800">
              <a:spcBef>
                <a:spcPts val="0"/>
              </a:spcBef>
              <a:spcAft>
                <a:spcPts val="0"/>
              </a:spcAft>
              <a:buClr>
                <a:srgbClr val="0D0B33"/>
              </a:buClr>
              <a:buSzPts val="1200"/>
              <a:buChar char="●"/>
              <a:defRPr sz="1200">
                <a:solidFill>
                  <a:srgbClr val="0D0B33"/>
                </a:solidFill>
              </a:defRPr>
            </a:lvl4pPr>
            <a:lvl5pPr marL="2286000" lvl="4" indent="-304800">
              <a:spcBef>
                <a:spcPts val="0"/>
              </a:spcBef>
              <a:spcAft>
                <a:spcPts val="0"/>
              </a:spcAft>
              <a:buClr>
                <a:srgbClr val="0D0B33"/>
              </a:buClr>
              <a:buSzPts val="1200"/>
              <a:buChar char="○"/>
              <a:defRPr sz="1200">
                <a:solidFill>
                  <a:srgbClr val="0D0B33"/>
                </a:solidFill>
              </a:defRPr>
            </a:lvl5pPr>
            <a:lvl6pPr marL="2743200" lvl="5" indent="-304800">
              <a:spcBef>
                <a:spcPts val="0"/>
              </a:spcBef>
              <a:spcAft>
                <a:spcPts val="0"/>
              </a:spcAft>
              <a:buClr>
                <a:srgbClr val="0D0B33"/>
              </a:buClr>
              <a:buSzPts val="1200"/>
              <a:buChar char="■"/>
              <a:defRPr sz="1200">
                <a:solidFill>
                  <a:srgbClr val="0D0B33"/>
                </a:solidFill>
              </a:defRPr>
            </a:lvl6pPr>
            <a:lvl7pPr marL="3200400" lvl="6" indent="-304800">
              <a:spcBef>
                <a:spcPts val="0"/>
              </a:spcBef>
              <a:spcAft>
                <a:spcPts val="0"/>
              </a:spcAft>
              <a:buClr>
                <a:srgbClr val="0D0B33"/>
              </a:buClr>
              <a:buSzPts val="1200"/>
              <a:buChar char="●"/>
              <a:defRPr sz="1200">
                <a:solidFill>
                  <a:srgbClr val="0D0B33"/>
                </a:solidFill>
              </a:defRPr>
            </a:lvl7pPr>
            <a:lvl8pPr marL="3657600" lvl="7" indent="-304800">
              <a:spcBef>
                <a:spcPts val="0"/>
              </a:spcBef>
              <a:spcAft>
                <a:spcPts val="0"/>
              </a:spcAft>
              <a:buClr>
                <a:srgbClr val="0D0B33"/>
              </a:buClr>
              <a:buSzPts val="1200"/>
              <a:buChar char="○"/>
              <a:defRPr sz="1200">
                <a:solidFill>
                  <a:srgbClr val="0D0B33"/>
                </a:solidFill>
              </a:defRPr>
            </a:lvl8pPr>
            <a:lvl9pPr marL="4114800" lvl="8" indent="-304800">
              <a:spcBef>
                <a:spcPts val="0"/>
              </a:spcBef>
              <a:spcAft>
                <a:spcPts val="0"/>
              </a:spcAft>
              <a:buClr>
                <a:srgbClr val="0D0B33"/>
              </a:buClr>
              <a:buSzPts val="1200"/>
              <a:buChar char="■"/>
              <a:defRPr sz="1200">
                <a:solidFill>
                  <a:srgbClr val="0D0B33"/>
                </a:solidFill>
              </a:defRPr>
            </a:lvl9pPr>
          </a:lstStyle>
          <a:p/>
        </p:txBody>
      </p:sp>
      <p:sp>
        <p:nvSpPr>
          <p:cNvPr id="35" name="Google Shape;35;p7"/>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pic>
        <p:nvPicPr>
          <p:cNvPr id="36" name="Google Shape;36;p7"/>
          <p:cNvPicPr preferRelativeResize="0"/>
          <p:nvPr/>
        </p:nvPicPr>
        <p:blipFill>
          <a:blip r:embed="rId3"/>
          <a:stretch>
            <a:fillRect/>
          </a:stretch>
        </p:blipFill>
        <p:spPr>
          <a:xfrm>
            <a:off x="311698" y="4746485"/>
            <a:ext cx="227050" cy="2270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1 Content 1">
  <p:cSld name="TITLE_AND_TWO_COLUMNS_3">
    <p:bg>
      <p:bgPr>
        <a:blipFill>
          <a:blip r:embed="rId2"/>
          <a:stretch>
            <a:fillRect/>
          </a:stretch>
        </a:blipFill>
        <a:effectLst/>
      </p:bgPr>
    </p:bg>
    <p:spTree>
      <p:nvGrpSpPr>
        <p:cNvPr id="37" name="Shape 37"/>
        <p:cNvGrpSpPr/>
        <p:nvPr/>
      </p:nvGrpSpPr>
      <p:grpSpPr>
        <a:xfrm>
          <a:off x="0" y="0"/>
          <a:ext cx="0" cy="0"/>
          <a:chOff x="0" y="0"/>
          <a:chExt cx="0" cy="0"/>
        </a:xfrm>
      </p:grpSpPr>
      <p:sp>
        <p:nvSpPr>
          <p:cNvPr id="38" name="Google Shape;38;p8"/>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2800"/>
              <a:buNone/>
              <a:defRPr>
                <a:solidFill>
                  <a:srgbClr val="4A21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9" name="Google Shape;39;p8"/>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pic>
        <p:nvPicPr>
          <p:cNvPr id="40" name="Google Shape;40;p8"/>
          <p:cNvPicPr preferRelativeResize="0"/>
          <p:nvPr/>
        </p:nvPicPr>
        <p:blipFill>
          <a:blip r:embed="rId3"/>
          <a:stretch>
            <a:fillRect/>
          </a:stretch>
        </p:blipFill>
        <p:spPr>
          <a:xfrm>
            <a:off x="311698" y="4746485"/>
            <a:ext cx="227050" cy="227075"/>
          </a:xfrm>
          <a:prstGeom prst="rect">
            <a:avLst/>
          </a:prstGeom>
          <a:noFill/>
          <a:ln>
            <a:noFill/>
          </a:ln>
        </p:spPr>
      </p:pic>
      <p:sp>
        <p:nvSpPr>
          <p:cNvPr id="41" name="Google Shape;41;p8"/>
          <p:cNvSpPr/>
          <p:nvPr>
            <p:ph type="pic" idx="2"/>
          </p:nvPr>
        </p:nvSpPr>
        <p:spPr>
          <a:xfrm>
            <a:off x="612000" y="1295925"/>
            <a:ext cx="1260600" cy="1260600"/>
          </a:xfrm>
          <a:prstGeom prst="roundRect">
            <a:avLst>
              <a:gd name="adj" fmla="val 6537"/>
            </a:avLst>
          </a:prstGeom>
          <a:noFill/>
          <a:ln>
            <a:noFill/>
          </a:ln>
        </p:spPr>
      </p:sp>
      <p:sp>
        <p:nvSpPr>
          <p:cNvPr id="42" name="Google Shape;42;p8"/>
          <p:cNvSpPr/>
          <p:nvPr>
            <p:ph type="pic" idx="3"/>
          </p:nvPr>
        </p:nvSpPr>
        <p:spPr>
          <a:xfrm>
            <a:off x="2276846" y="1295925"/>
            <a:ext cx="1260600" cy="1260600"/>
          </a:xfrm>
          <a:prstGeom prst="roundRect">
            <a:avLst>
              <a:gd name="adj" fmla="val 6537"/>
            </a:avLst>
          </a:prstGeom>
          <a:noFill/>
          <a:ln>
            <a:noFill/>
          </a:ln>
        </p:spPr>
      </p:sp>
      <p:sp>
        <p:nvSpPr>
          <p:cNvPr id="43" name="Google Shape;43;p8"/>
          <p:cNvSpPr/>
          <p:nvPr>
            <p:ph type="pic" idx="4"/>
          </p:nvPr>
        </p:nvSpPr>
        <p:spPr>
          <a:xfrm>
            <a:off x="3941693" y="1295925"/>
            <a:ext cx="1260600" cy="1260600"/>
          </a:xfrm>
          <a:prstGeom prst="roundRect">
            <a:avLst>
              <a:gd name="adj" fmla="val 6537"/>
            </a:avLst>
          </a:prstGeom>
          <a:noFill/>
          <a:ln>
            <a:noFill/>
          </a:ln>
        </p:spPr>
      </p:sp>
      <p:sp>
        <p:nvSpPr>
          <p:cNvPr id="44" name="Google Shape;44;p8"/>
          <p:cNvSpPr/>
          <p:nvPr>
            <p:ph type="pic" idx="5"/>
          </p:nvPr>
        </p:nvSpPr>
        <p:spPr>
          <a:xfrm>
            <a:off x="5606539" y="1295925"/>
            <a:ext cx="1260600" cy="1260600"/>
          </a:xfrm>
          <a:prstGeom prst="roundRect">
            <a:avLst>
              <a:gd name="adj" fmla="val 6537"/>
            </a:avLst>
          </a:prstGeom>
          <a:noFill/>
          <a:ln>
            <a:noFill/>
          </a:ln>
        </p:spPr>
      </p:sp>
      <p:sp>
        <p:nvSpPr>
          <p:cNvPr id="45" name="Google Shape;45;p8"/>
          <p:cNvSpPr/>
          <p:nvPr>
            <p:ph type="pic" idx="6"/>
          </p:nvPr>
        </p:nvSpPr>
        <p:spPr>
          <a:xfrm>
            <a:off x="7271386" y="1295925"/>
            <a:ext cx="1260600" cy="1260600"/>
          </a:xfrm>
          <a:prstGeom prst="roundRect">
            <a:avLst>
              <a:gd name="adj" fmla="val 6537"/>
            </a:avLst>
          </a:prstGeom>
          <a:noFill/>
          <a:ln>
            <a:noFill/>
          </a:ln>
        </p:spPr>
      </p:sp>
      <p:sp>
        <p:nvSpPr>
          <p:cNvPr id="46" name="Google Shape;46;p8"/>
          <p:cNvSpPr txBox="1"/>
          <p:nvPr>
            <p:ph type="subTitle" idx="1"/>
          </p:nvPr>
        </p:nvSpPr>
        <p:spPr>
          <a:xfrm>
            <a:off x="612000" y="2800363"/>
            <a:ext cx="1260600" cy="393600"/>
          </a:xfrm>
          <a:prstGeom prst="rect">
            <a:avLst/>
          </a:prstGeom>
        </p:spPr>
        <p:txBody>
          <a:bodyPr spcFirstLastPara="1" wrap="square" lIns="91425" tIns="91425" rIns="91425" bIns="91425" anchor="t" anchorCtr="0">
            <a:normAutofit/>
          </a:bodyPr>
          <a:lstStyle>
            <a:lvl1pPr lvl="0">
              <a:spcBef>
                <a:spcPts val="0"/>
              </a:spcBef>
              <a:spcAft>
                <a:spcPts val="0"/>
              </a:spcAft>
              <a:buClr>
                <a:srgbClr val="4A21EF"/>
              </a:buClr>
              <a:buSzPts val="1200"/>
              <a:buNone/>
              <a:defRPr sz="1200" b="1">
                <a:solidFill>
                  <a:srgbClr val="4A21EF"/>
                </a:solidFill>
              </a:defRPr>
            </a:lvl1pPr>
            <a:lvl2pPr lvl="1">
              <a:spcBef>
                <a:spcPts val="0"/>
              </a:spcBef>
              <a:spcAft>
                <a:spcPts val="0"/>
              </a:spcAft>
              <a:buClr>
                <a:srgbClr val="4A21EF"/>
              </a:buClr>
              <a:buSzPts val="800"/>
              <a:buNone/>
              <a:defRPr sz="800" b="1">
                <a:solidFill>
                  <a:srgbClr val="4A21EF"/>
                </a:solidFill>
              </a:defRPr>
            </a:lvl2pPr>
            <a:lvl3pPr lvl="2">
              <a:spcBef>
                <a:spcPts val="0"/>
              </a:spcBef>
              <a:spcAft>
                <a:spcPts val="0"/>
              </a:spcAft>
              <a:buClr>
                <a:srgbClr val="4A21EF"/>
              </a:buClr>
              <a:buSzPts val="800"/>
              <a:buNone/>
              <a:defRPr sz="800" b="1">
                <a:solidFill>
                  <a:srgbClr val="4A21EF"/>
                </a:solidFill>
              </a:defRPr>
            </a:lvl3pPr>
            <a:lvl4pPr lvl="3">
              <a:spcBef>
                <a:spcPts val="0"/>
              </a:spcBef>
              <a:spcAft>
                <a:spcPts val="0"/>
              </a:spcAft>
              <a:buClr>
                <a:srgbClr val="4A21EF"/>
              </a:buClr>
              <a:buSzPts val="800"/>
              <a:buNone/>
              <a:defRPr sz="800" b="1">
                <a:solidFill>
                  <a:srgbClr val="4A21EF"/>
                </a:solidFill>
              </a:defRPr>
            </a:lvl4pPr>
            <a:lvl5pPr lvl="4">
              <a:spcBef>
                <a:spcPts val="0"/>
              </a:spcBef>
              <a:spcAft>
                <a:spcPts val="0"/>
              </a:spcAft>
              <a:buClr>
                <a:srgbClr val="4A21EF"/>
              </a:buClr>
              <a:buSzPts val="800"/>
              <a:buNone/>
              <a:defRPr sz="800" b="1">
                <a:solidFill>
                  <a:srgbClr val="4A21EF"/>
                </a:solidFill>
              </a:defRPr>
            </a:lvl5pPr>
            <a:lvl6pPr lvl="5">
              <a:spcBef>
                <a:spcPts val="0"/>
              </a:spcBef>
              <a:spcAft>
                <a:spcPts val="0"/>
              </a:spcAft>
              <a:buClr>
                <a:srgbClr val="4A21EF"/>
              </a:buClr>
              <a:buSzPts val="800"/>
              <a:buNone/>
              <a:defRPr sz="800" b="1">
                <a:solidFill>
                  <a:srgbClr val="4A21EF"/>
                </a:solidFill>
              </a:defRPr>
            </a:lvl6pPr>
            <a:lvl7pPr lvl="6">
              <a:spcBef>
                <a:spcPts val="0"/>
              </a:spcBef>
              <a:spcAft>
                <a:spcPts val="0"/>
              </a:spcAft>
              <a:buClr>
                <a:srgbClr val="4A21EF"/>
              </a:buClr>
              <a:buSzPts val="800"/>
              <a:buNone/>
              <a:defRPr sz="800" b="1">
                <a:solidFill>
                  <a:srgbClr val="4A21EF"/>
                </a:solidFill>
              </a:defRPr>
            </a:lvl7pPr>
            <a:lvl8pPr lvl="7">
              <a:spcBef>
                <a:spcPts val="0"/>
              </a:spcBef>
              <a:spcAft>
                <a:spcPts val="0"/>
              </a:spcAft>
              <a:buClr>
                <a:srgbClr val="4A21EF"/>
              </a:buClr>
              <a:buSzPts val="800"/>
              <a:buNone/>
              <a:defRPr sz="800" b="1">
                <a:solidFill>
                  <a:srgbClr val="4A21EF"/>
                </a:solidFill>
              </a:defRPr>
            </a:lvl8pPr>
            <a:lvl9pPr lvl="8">
              <a:spcBef>
                <a:spcPts val="0"/>
              </a:spcBef>
              <a:spcAft>
                <a:spcPts val="0"/>
              </a:spcAft>
              <a:buClr>
                <a:srgbClr val="4A21EF"/>
              </a:buClr>
              <a:buSzPts val="800"/>
              <a:buNone/>
              <a:defRPr sz="800" b="1">
                <a:solidFill>
                  <a:srgbClr val="4A21EF"/>
                </a:solidFill>
              </a:defRPr>
            </a:lvl9pPr>
          </a:lstStyle>
          <a:p/>
        </p:txBody>
      </p:sp>
      <p:sp>
        <p:nvSpPr>
          <p:cNvPr id="47" name="Google Shape;47;p8"/>
          <p:cNvSpPr txBox="1"/>
          <p:nvPr>
            <p:ph type="subTitle" idx="7"/>
          </p:nvPr>
        </p:nvSpPr>
        <p:spPr>
          <a:xfrm>
            <a:off x="2276850" y="2800363"/>
            <a:ext cx="1260600" cy="3936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1200"/>
              <a:buNone/>
              <a:defRPr sz="1200" b="1">
                <a:solidFill>
                  <a:srgbClr val="4A21EF"/>
                </a:solidFill>
              </a:defRPr>
            </a:lvl1pPr>
            <a:lvl2pPr lvl="1" rtl="0">
              <a:spcBef>
                <a:spcPts val="0"/>
              </a:spcBef>
              <a:spcAft>
                <a:spcPts val="0"/>
              </a:spcAft>
              <a:buClr>
                <a:srgbClr val="4A21EF"/>
              </a:buClr>
              <a:buSzPts val="800"/>
              <a:buNone/>
              <a:defRPr sz="800" b="1">
                <a:solidFill>
                  <a:srgbClr val="4A21EF"/>
                </a:solidFill>
              </a:defRPr>
            </a:lvl2pPr>
            <a:lvl3pPr lvl="2" rtl="0">
              <a:spcBef>
                <a:spcPts val="0"/>
              </a:spcBef>
              <a:spcAft>
                <a:spcPts val="0"/>
              </a:spcAft>
              <a:buClr>
                <a:srgbClr val="4A21EF"/>
              </a:buClr>
              <a:buSzPts val="800"/>
              <a:buNone/>
              <a:defRPr sz="800" b="1">
                <a:solidFill>
                  <a:srgbClr val="4A21EF"/>
                </a:solidFill>
              </a:defRPr>
            </a:lvl3pPr>
            <a:lvl4pPr lvl="3" rtl="0">
              <a:spcBef>
                <a:spcPts val="0"/>
              </a:spcBef>
              <a:spcAft>
                <a:spcPts val="0"/>
              </a:spcAft>
              <a:buClr>
                <a:srgbClr val="4A21EF"/>
              </a:buClr>
              <a:buSzPts val="800"/>
              <a:buNone/>
              <a:defRPr sz="800" b="1">
                <a:solidFill>
                  <a:srgbClr val="4A21EF"/>
                </a:solidFill>
              </a:defRPr>
            </a:lvl4pPr>
            <a:lvl5pPr lvl="4" rtl="0">
              <a:spcBef>
                <a:spcPts val="0"/>
              </a:spcBef>
              <a:spcAft>
                <a:spcPts val="0"/>
              </a:spcAft>
              <a:buClr>
                <a:srgbClr val="4A21EF"/>
              </a:buClr>
              <a:buSzPts val="800"/>
              <a:buNone/>
              <a:defRPr sz="800" b="1">
                <a:solidFill>
                  <a:srgbClr val="4A21EF"/>
                </a:solidFill>
              </a:defRPr>
            </a:lvl5pPr>
            <a:lvl6pPr lvl="5" rtl="0">
              <a:spcBef>
                <a:spcPts val="0"/>
              </a:spcBef>
              <a:spcAft>
                <a:spcPts val="0"/>
              </a:spcAft>
              <a:buClr>
                <a:srgbClr val="4A21EF"/>
              </a:buClr>
              <a:buSzPts val="800"/>
              <a:buNone/>
              <a:defRPr sz="800" b="1">
                <a:solidFill>
                  <a:srgbClr val="4A21EF"/>
                </a:solidFill>
              </a:defRPr>
            </a:lvl6pPr>
            <a:lvl7pPr lvl="6" rtl="0">
              <a:spcBef>
                <a:spcPts val="0"/>
              </a:spcBef>
              <a:spcAft>
                <a:spcPts val="0"/>
              </a:spcAft>
              <a:buClr>
                <a:srgbClr val="4A21EF"/>
              </a:buClr>
              <a:buSzPts val="800"/>
              <a:buNone/>
              <a:defRPr sz="800" b="1">
                <a:solidFill>
                  <a:srgbClr val="4A21EF"/>
                </a:solidFill>
              </a:defRPr>
            </a:lvl7pPr>
            <a:lvl8pPr lvl="7" rtl="0">
              <a:spcBef>
                <a:spcPts val="0"/>
              </a:spcBef>
              <a:spcAft>
                <a:spcPts val="0"/>
              </a:spcAft>
              <a:buClr>
                <a:srgbClr val="4A21EF"/>
              </a:buClr>
              <a:buSzPts val="800"/>
              <a:buNone/>
              <a:defRPr sz="800" b="1">
                <a:solidFill>
                  <a:srgbClr val="4A21EF"/>
                </a:solidFill>
              </a:defRPr>
            </a:lvl8pPr>
            <a:lvl9pPr lvl="8" rtl="0">
              <a:spcBef>
                <a:spcPts val="0"/>
              </a:spcBef>
              <a:spcAft>
                <a:spcPts val="0"/>
              </a:spcAft>
              <a:buClr>
                <a:srgbClr val="4A21EF"/>
              </a:buClr>
              <a:buSzPts val="800"/>
              <a:buNone/>
              <a:defRPr sz="800" b="1">
                <a:solidFill>
                  <a:srgbClr val="4A21EF"/>
                </a:solidFill>
              </a:defRPr>
            </a:lvl9pPr>
          </a:lstStyle>
          <a:p/>
        </p:txBody>
      </p:sp>
      <p:sp>
        <p:nvSpPr>
          <p:cNvPr id="48" name="Google Shape;48;p8"/>
          <p:cNvSpPr txBox="1"/>
          <p:nvPr>
            <p:ph type="subTitle" idx="8"/>
          </p:nvPr>
        </p:nvSpPr>
        <p:spPr>
          <a:xfrm>
            <a:off x="5606550" y="2800363"/>
            <a:ext cx="1260600" cy="3936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1200"/>
              <a:buNone/>
              <a:defRPr sz="1200" b="1">
                <a:solidFill>
                  <a:srgbClr val="4A21EF"/>
                </a:solidFill>
              </a:defRPr>
            </a:lvl1pPr>
            <a:lvl2pPr lvl="1" rtl="0">
              <a:spcBef>
                <a:spcPts val="0"/>
              </a:spcBef>
              <a:spcAft>
                <a:spcPts val="0"/>
              </a:spcAft>
              <a:buClr>
                <a:srgbClr val="4A21EF"/>
              </a:buClr>
              <a:buSzPts val="800"/>
              <a:buNone/>
              <a:defRPr sz="800" b="1">
                <a:solidFill>
                  <a:srgbClr val="4A21EF"/>
                </a:solidFill>
              </a:defRPr>
            </a:lvl2pPr>
            <a:lvl3pPr lvl="2" rtl="0">
              <a:spcBef>
                <a:spcPts val="0"/>
              </a:spcBef>
              <a:spcAft>
                <a:spcPts val="0"/>
              </a:spcAft>
              <a:buClr>
                <a:srgbClr val="4A21EF"/>
              </a:buClr>
              <a:buSzPts val="800"/>
              <a:buNone/>
              <a:defRPr sz="800" b="1">
                <a:solidFill>
                  <a:srgbClr val="4A21EF"/>
                </a:solidFill>
              </a:defRPr>
            </a:lvl3pPr>
            <a:lvl4pPr lvl="3" rtl="0">
              <a:spcBef>
                <a:spcPts val="0"/>
              </a:spcBef>
              <a:spcAft>
                <a:spcPts val="0"/>
              </a:spcAft>
              <a:buClr>
                <a:srgbClr val="4A21EF"/>
              </a:buClr>
              <a:buSzPts val="800"/>
              <a:buNone/>
              <a:defRPr sz="800" b="1">
                <a:solidFill>
                  <a:srgbClr val="4A21EF"/>
                </a:solidFill>
              </a:defRPr>
            </a:lvl4pPr>
            <a:lvl5pPr lvl="4" rtl="0">
              <a:spcBef>
                <a:spcPts val="0"/>
              </a:spcBef>
              <a:spcAft>
                <a:spcPts val="0"/>
              </a:spcAft>
              <a:buClr>
                <a:srgbClr val="4A21EF"/>
              </a:buClr>
              <a:buSzPts val="800"/>
              <a:buNone/>
              <a:defRPr sz="800" b="1">
                <a:solidFill>
                  <a:srgbClr val="4A21EF"/>
                </a:solidFill>
              </a:defRPr>
            </a:lvl5pPr>
            <a:lvl6pPr lvl="5" rtl="0">
              <a:spcBef>
                <a:spcPts val="0"/>
              </a:spcBef>
              <a:spcAft>
                <a:spcPts val="0"/>
              </a:spcAft>
              <a:buClr>
                <a:srgbClr val="4A21EF"/>
              </a:buClr>
              <a:buSzPts val="800"/>
              <a:buNone/>
              <a:defRPr sz="800" b="1">
                <a:solidFill>
                  <a:srgbClr val="4A21EF"/>
                </a:solidFill>
              </a:defRPr>
            </a:lvl6pPr>
            <a:lvl7pPr lvl="6" rtl="0">
              <a:spcBef>
                <a:spcPts val="0"/>
              </a:spcBef>
              <a:spcAft>
                <a:spcPts val="0"/>
              </a:spcAft>
              <a:buClr>
                <a:srgbClr val="4A21EF"/>
              </a:buClr>
              <a:buSzPts val="800"/>
              <a:buNone/>
              <a:defRPr sz="800" b="1">
                <a:solidFill>
                  <a:srgbClr val="4A21EF"/>
                </a:solidFill>
              </a:defRPr>
            </a:lvl7pPr>
            <a:lvl8pPr lvl="7" rtl="0">
              <a:spcBef>
                <a:spcPts val="0"/>
              </a:spcBef>
              <a:spcAft>
                <a:spcPts val="0"/>
              </a:spcAft>
              <a:buClr>
                <a:srgbClr val="4A21EF"/>
              </a:buClr>
              <a:buSzPts val="800"/>
              <a:buNone/>
              <a:defRPr sz="800" b="1">
                <a:solidFill>
                  <a:srgbClr val="4A21EF"/>
                </a:solidFill>
              </a:defRPr>
            </a:lvl8pPr>
            <a:lvl9pPr lvl="8" rtl="0">
              <a:spcBef>
                <a:spcPts val="0"/>
              </a:spcBef>
              <a:spcAft>
                <a:spcPts val="0"/>
              </a:spcAft>
              <a:buClr>
                <a:srgbClr val="4A21EF"/>
              </a:buClr>
              <a:buSzPts val="800"/>
              <a:buNone/>
              <a:defRPr sz="800" b="1">
                <a:solidFill>
                  <a:srgbClr val="4A21EF"/>
                </a:solidFill>
              </a:defRPr>
            </a:lvl9pPr>
          </a:lstStyle>
          <a:p/>
        </p:txBody>
      </p:sp>
      <p:sp>
        <p:nvSpPr>
          <p:cNvPr id="49" name="Google Shape;49;p8"/>
          <p:cNvSpPr txBox="1"/>
          <p:nvPr>
            <p:ph type="subTitle" idx="9"/>
          </p:nvPr>
        </p:nvSpPr>
        <p:spPr>
          <a:xfrm>
            <a:off x="3941700" y="2800363"/>
            <a:ext cx="1260600" cy="3936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1200"/>
              <a:buNone/>
              <a:defRPr sz="1200" b="1">
                <a:solidFill>
                  <a:srgbClr val="4A21EF"/>
                </a:solidFill>
              </a:defRPr>
            </a:lvl1pPr>
            <a:lvl2pPr lvl="1" rtl="0">
              <a:spcBef>
                <a:spcPts val="0"/>
              </a:spcBef>
              <a:spcAft>
                <a:spcPts val="0"/>
              </a:spcAft>
              <a:buClr>
                <a:srgbClr val="4A21EF"/>
              </a:buClr>
              <a:buSzPts val="800"/>
              <a:buNone/>
              <a:defRPr sz="800" b="1">
                <a:solidFill>
                  <a:srgbClr val="4A21EF"/>
                </a:solidFill>
              </a:defRPr>
            </a:lvl2pPr>
            <a:lvl3pPr lvl="2" rtl="0">
              <a:spcBef>
                <a:spcPts val="0"/>
              </a:spcBef>
              <a:spcAft>
                <a:spcPts val="0"/>
              </a:spcAft>
              <a:buClr>
                <a:srgbClr val="4A21EF"/>
              </a:buClr>
              <a:buSzPts val="800"/>
              <a:buNone/>
              <a:defRPr sz="800" b="1">
                <a:solidFill>
                  <a:srgbClr val="4A21EF"/>
                </a:solidFill>
              </a:defRPr>
            </a:lvl3pPr>
            <a:lvl4pPr lvl="3" rtl="0">
              <a:spcBef>
                <a:spcPts val="0"/>
              </a:spcBef>
              <a:spcAft>
                <a:spcPts val="0"/>
              </a:spcAft>
              <a:buClr>
                <a:srgbClr val="4A21EF"/>
              </a:buClr>
              <a:buSzPts val="800"/>
              <a:buNone/>
              <a:defRPr sz="800" b="1">
                <a:solidFill>
                  <a:srgbClr val="4A21EF"/>
                </a:solidFill>
              </a:defRPr>
            </a:lvl4pPr>
            <a:lvl5pPr lvl="4" rtl="0">
              <a:spcBef>
                <a:spcPts val="0"/>
              </a:spcBef>
              <a:spcAft>
                <a:spcPts val="0"/>
              </a:spcAft>
              <a:buClr>
                <a:srgbClr val="4A21EF"/>
              </a:buClr>
              <a:buSzPts val="800"/>
              <a:buNone/>
              <a:defRPr sz="800" b="1">
                <a:solidFill>
                  <a:srgbClr val="4A21EF"/>
                </a:solidFill>
              </a:defRPr>
            </a:lvl5pPr>
            <a:lvl6pPr lvl="5" rtl="0">
              <a:spcBef>
                <a:spcPts val="0"/>
              </a:spcBef>
              <a:spcAft>
                <a:spcPts val="0"/>
              </a:spcAft>
              <a:buClr>
                <a:srgbClr val="4A21EF"/>
              </a:buClr>
              <a:buSzPts val="800"/>
              <a:buNone/>
              <a:defRPr sz="800" b="1">
                <a:solidFill>
                  <a:srgbClr val="4A21EF"/>
                </a:solidFill>
              </a:defRPr>
            </a:lvl6pPr>
            <a:lvl7pPr lvl="6" rtl="0">
              <a:spcBef>
                <a:spcPts val="0"/>
              </a:spcBef>
              <a:spcAft>
                <a:spcPts val="0"/>
              </a:spcAft>
              <a:buClr>
                <a:srgbClr val="4A21EF"/>
              </a:buClr>
              <a:buSzPts val="800"/>
              <a:buNone/>
              <a:defRPr sz="800" b="1">
                <a:solidFill>
                  <a:srgbClr val="4A21EF"/>
                </a:solidFill>
              </a:defRPr>
            </a:lvl7pPr>
            <a:lvl8pPr lvl="7" rtl="0">
              <a:spcBef>
                <a:spcPts val="0"/>
              </a:spcBef>
              <a:spcAft>
                <a:spcPts val="0"/>
              </a:spcAft>
              <a:buClr>
                <a:srgbClr val="4A21EF"/>
              </a:buClr>
              <a:buSzPts val="800"/>
              <a:buNone/>
              <a:defRPr sz="800" b="1">
                <a:solidFill>
                  <a:srgbClr val="4A21EF"/>
                </a:solidFill>
              </a:defRPr>
            </a:lvl8pPr>
            <a:lvl9pPr lvl="8" rtl="0">
              <a:spcBef>
                <a:spcPts val="0"/>
              </a:spcBef>
              <a:spcAft>
                <a:spcPts val="0"/>
              </a:spcAft>
              <a:buClr>
                <a:srgbClr val="4A21EF"/>
              </a:buClr>
              <a:buSzPts val="800"/>
              <a:buNone/>
              <a:defRPr sz="800" b="1">
                <a:solidFill>
                  <a:srgbClr val="4A21EF"/>
                </a:solidFill>
              </a:defRPr>
            </a:lvl9pPr>
          </a:lstStyle>
          <a:p/>
        </p:txBody>
      </p:sp>
      <p:sp>
        <p:nvSpPr>
          <p:cNvPr id="50" name="Google Shape;50;p8"/>
          <p:cNvSpPr txBox="1"/>
          <p:nvPr>
            <p:ph type="subTitle" idx="13"/>
          </p:nvPr>
        </p:nvSpPr>
        <p:spPr>
          <a:xfrm>
            <a:off x="7271400" y="2800363"/>
            <a:ext cx="1260600" cy="3936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1200"/>
              <a:buNone/>
              <a:defRPr sz="1200" b="1">
                <a:solidFill>
                  <a:srgbClr val="4A21EF"/>
                </a:solidFill>
              </a:defRPr>
            </a:lvl1pPr>
            <a:lvl2pPr lvl="1" rtl="0">
              <a:spcBef>
                <a:spcPts val="0"/>
              </a:spcBef>
              <a:spcAft>
                <a:spcPts val="0"/>
              </a:spcAft>
              <a:buClr>
                <a:srgbClr val="4A21EF"/>
              </a:buClr>
              <a:buSzPts val="800"/>
              <a:buNone/>
              <a:defRPr sz="800" b="1">
                <a:solidFill>
                  <a:srgbClr val="4A21EF"/>
                </a:solidFill>
              </a:defRPr>
            </a:lvl2pPr>
            <a:lvl3pPr lvl="2" rtl="0">
              <a:spcBef>
                <a:spcPts val="0"/>
              </a:spcBef>
              <a:spcAft>
                <a:spcPts val="0"/>
              </a:spcAft>
              <a:buClr>
                <a:srgbClr val="4A21EF"/>
              </a:buClr>
              <a:buSzPts val="800"/>
              <a:buNone/>
              <a:defRPr sz="800" b="1">
                <a:solidFill>
                  <a:srgbClr val="4A21EF"/>
                </a:solidFill>
              </a:defRPr>
            </a:lvl3pPr>
            <a:lvl4pPr lvl="3" rtl="0">
              <a:spcBef>
                <a:spcPts val="0"/>
              </a:spcBef>
              <a:spcAft>
                <a:spcPts val="0"/>
              </a:spcAft>
              <a:buClr>
                <a:srgbClr val="4A21EF"/>
              </a:buClr>
              <a:buSzPts val="800"/>
              <a:buNone/>
              <a:defRPr sz="800" b="1">
                <a:solidFill>
                  <a:srgbClr val="4A21EF"/>
                </a:solidFill>
              </a:defRPr>
            </a:lvl4pPr>
            <a:lvl5pPr lvl="4" rtl="0">
              <a:spcBef>
                <a:spcPts val="0"/>
              </a:spcBef>
              <a:spcAft>
                <a:spcPts val="0"/>
              </a:spcAft>
              <a:buClr>
                <a:srgbClr val="4A21EF"/>
              </a:buClr>
              <a:buSzPts val="800"/>
              <a:buNone/>
              <a:defRPr sz="800" b="1">
                <a:solidFill>
                  <a:srgbClr val="4A21EF"/>
                </a:solidFill>
              </a:defRPr>
            </a:lvl5pPr>
            <a:lvl6pPr lvl="5" rtl="0">
              <a:spcBef>
                <a:spcPts val="0"/>
              </a:spcBef>
              <a:spcAft>
                <a:spcPts val="0"/>
              </a:spcAft>
              <a:buClr>
                <a:srgbClr val="4A21EF"/>
              </a:buClr>
              <a:buSzPts val="800"/>
              <a:buNone/>
              <a:defRPr sz="800" b="1">
                <a:solidFill>
                  <a:srgbClr val="4A21EF"/>
                </a:solidFill>
              </a:defRPr>
            </a:lvl6pPr>
            <a:lvl7pPr lvl="6" rtl="0">
              <a:spcBef>
                <a:spcPts val="0"/>
              </a:spcBef>
              <a:spcAft>
                <a:spcPts val="0"/>
              </a:spcAft>
              <a:buClr>
                <a:srgbClr val="4A21EF"/>
              </a:buClr>
              <a:buSzPts val="800"/>
              <a:buNone/>
              <a:defRPr sz="800" b="1">
                <a:solidFill>
                  <a:srgbClr val="4A21EF"/>
                </a:solidFill>
              </a:defRPr>
            </a:lvl7pPr>
            <a:lvl8pPr lvl="7" rtl="0">
              <a:spcBef>
                <a:spcPts val="0"/>
              </a:spcBef>
              <a:spcAft>
                <a:spcPts val="0"/>
              </a:spcAft>
              <a:buClr>
                <a:srgbClr val="4A21EF"/>
              </a:buClr>
              <a:buSzPts val="800"/>
              <a:buNone/>
              <a:defRPr sz="800" b="1">
                <a:solidFill>
                  <a:srgbClr val="4A21EF"/>
                </a:solidFill>
              </a:defRPr>
            </a:lvl8pPr>
            <a:lvl9pPr lvl="8" rtl="0">
              <a:spcBef>
                <a:spcPts val="0"/>
              </a:spcBef>
              <a:spcAft>
                <a:spcPts val="0"/>
              </a:spcAft>
              <a:buClr>
                <a:srgbClr val="4A21EF"/>
              </a:buClr>
              <a:buSzPts val="800"/>
              <a:buNone/>
              <a:defRPr sz="800" b="1">
                <a:solidFill>
                  <a:srgbClr val="4A21EF"/>
                </a:solidFill>
              </a:defRPr>
            </a:lvl9pPr>
          </a:lstStyle>
          <a:p/>
        </p:txBody>
      </p:sp>
      <p:sp>
        <p:nvSpPr>
          <p:cNvPr id="51" name="Google Shape;51;p8"/>
          <p:cNvSpPr txBox="1"/>
          <p:nvPr>
            <p:ph type="body" idx="14"/>
          </p:nvPr>
        </p:nvSpPr>
        <p:spPr>
          <a:xfrm>
            <a:off x="615400" y="3337600"/>
            <a:ext cx="1260600" cy="2271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52" name="Google Shape;52;p8"/>
          <p:cNvSpPr txBox="1"/>
          <p:nvPr>
            <p:ph type="body" idx="15"/>
          </p:nvPr>
        </p:nvSpPr>
        <p:spPr>
          <a:xfrm>
            <a:off x="2276850" y="3337600"/>
            <a:ext cx="1260600" cy="227100"/>
          </a:xfrm>
          <a:prstGeom prst="rect">
            <a:avLst/>
          </a:prstGeom>
        </p:spPr>
        <p:txBody>
          <a:bodyPr spcFirstLastPara="1" wrap="square" lIns="91425" tIns="91425" rIns="91425" bIns="91425" anchor="t" anchorCtr="0">
            <a:normAutofit/>
          </a:bodyPr>
          <a:lstStyle>
            <a:lvl1pPr marL="457200" lvl="0" indent="-292100" rtl="0">
              <a:spcBef>
                <a:spcPts val="0"/>
              </a:spcBef>
              <a:spcAft>
                <a:spcPts val="0"/>
              </a:spcAft>
              <a:buSzPts val="1000"/>
              <a:buChar char="●"/>
              <a:defRPr sz="10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p:txBody>
      </p:sp>
      <p:sp>
        <p:nvSpPr>
          <p:cNvPr id="53" name="Google Shape;53;p8"/>
          <p:cNvSpPr txBox="1"/>
          <p:nvPr>
            <p:ph type="body" idx="16"/>
          </p:nvPr>
        </p:nvSpPr>
        <p:spPr>
          <a:xfrm>
            <a:off x="3938300" y="3337600"/>
            <a:ext cx="1260600" cy="227100"/>
          </a:xfrm>
          <a:prstGeom prst="rect">
            <a:avLst/>
          </a:prstGeom>
        </p:spPr>
        <p:txBody>
          <a:bodyPr spcFirstLastPara="1" wrap="square" lIns="91425" tIns="91425" rIns="91425" bIns="91425" anchor="t" anchorCtr="0">
            <a:normAutofit/>
          </a:bodyPr>
          <a:lstStyle>
            <a:lvl1pPr marL="457200" lvl="0" indent="-292100" rtl="0">
              <a:spcBef>
                <a:spcPts val="0"/>
              </a:spcBef>
              <a:spcAft>
                <a:spcPts val="0"/>
              </a:spcAft>
              <a:buSzPts val="1000"/>
              <a:buChar char="●"/>
              <a:defRPr sz="10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p:txBody>
      </p:sp>
      <p:sp>
        <p:nvSpPr>
          <p:cNvPr id="54" name="Google Shape;54;p8"/>
          <p:cNvSpPr txBox="1"/>
          <p:nvPr>
            <p:ph type="body" idx="17"/>
          </p:nvPr>
        </p:nvSpPr>
        <p:spPr>
          <a:xfrm>
            <a:off x="5599750" y="3337600"/>
            <a:ext cx="1260600" cy="227100"/>
          </a:xfrm>
          <a:prstGeom prst="rect">
            <a:avLst/>
          </a:prstGeom>
        </p:spPr>
        <p:txBody>
          <a:bodyPr spcFirstLastPara="1" wrap="square" lIns="91425" tIns="91425" rIns="91425" bIns="91425" anchor="t" anchorCtr="0">
            <a:normAutofit/>
          </a:bodyPr>
          <a:lstStyle>
            <a:lvl1pPr marL="457200" lvl="0" indent="-292100" rtl="0">
              <a:spcBef>
                <a:spcPts val="0"/>
              </a:spcBef>
              <a:spcAft>
                <a:spcPts val="0"/>
              </a:spcAft>
              <a:buSzPts val="1000"/>
              <a:buChar char="●"/>
              <a:defRPr sz="10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p:txBody>
      </p:sp>
      <p:sp>
        <p:nvSpPr>
          <p:cNvPr id="55" name="Google Shape;55;p8"/>
          <p:cNvSpPr txBox="1"/>
          <p:nvPr>
            <p:ph type="body" idx="18"/>
          </p:nvPr>
        </p:nvSpPr>
        <p:spPr>
          <a:xfrm>
            <a:off x="7211850" y="3337600"/>
            <a:ext cx="1260600" cy="227100"/>
          </a:xfrm>
          <a:prstGeom prst="rect">
            <a:avLst/>
          </a:prstGeom>
        </p:spPr>
        <p:txBody>
          <a:bodyPr spcFirstLastPara="1" wrap="square" lIns="91425" tIns="91425" rIns="91425" bIns="91425" anchor="t" anchorCtr="0">
            <a:normAutofit/>
          </a:bodyPr>
          <a:lstStyle>
            <a:lvl1pPr marL="457200" lvl="0" indent="-292100" rtl="0">
              <a:spcBef>
                <a:spcPts val="0"/>
              </a:spcBef>
              <a:spcAft>
                <a:spcPts val="0"/>
              </a:spcAft>
              <a:buSzPts val="1000"/>
              <a:buChar char="●"/>
              <a:defRPr sz="10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2 Content 1">
  <p:cSld name="TITLE_AND_TWO_COLUMNS_2">
    <p:bg>
      <p:bgPr>
        <a:blipFill>
          <a:blip r:embed="rId2"/>
          <a:stretch>
            <a:fillRect/>
          </a:stretch>
        </a:blipFill>
        <a:effectLst/>
      </p:bgPr>
    </p:bg>
    <p:spTree>
      <p:nvGrpSpPr>
        <p:cNvPr id="56" name="Shape 56"/>
        <p:cNvGrpSpPr/>
        <p:nvPr/>
      </p:nvGrpSpPr>
      <p:grpSpPr>
        <a:xfrm>
          <a:off x="0" y="0"/>
          <a:ext cx="0" cy="0"/>
          <a:chOff x="0" y="0"/>
          <a:chExt cx="0" cy="0"/>
        </a:xfrm>
      </p:grpSpPr>
      <p:sp>
        <p:nvSpPr>
          <p:cNvPr id="57" name="Google Shape;57;p9"/>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2800"/>
              <a:buNone/>
              <a:defRPr>
                <a:solidFill>
                  <a:srgbClr val="4A21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8" name="Google Shape;58;p9"/>
          <p:cNvSpPr txBox="1"/>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0D0B33"/>
              </a:buClr>
              <a:buSzPts val="1400"/>
              <a:buChar char="●"/>
              <a:defRPr sz="1400">
                <a:solidFill>
                  <a:srgbClr val="0D0B33"/>
                </a:solidFill>
              </a:defRPr>
            </a:lvl1pPr>
            <a:lvl2pPr marL="914400" lvl="1" indent="-304800" rtl="0">
              <a:spcBef>
                <a:spcPts val="0"/>
              </a:spcBef>
              <a:spcAft>
                <a:spcPts val="0"/>
              </a:spcAft>
              <a:buClr>
                <a:srgbClr val="0D0B33"/>
              </a:buClr>
              <a:buSzPts val="1200"/>
              <a:buChar char="○"/>
              <a:defRPr sz="1200">
                <a:solidFill>
                  <a:srgbClr val="0D0B33"/>
                </a:solidFill>
              </a:defRPr>
            </a:lvl2pPr>
            <a:lvl3pPr marL="1371600" lvl="2" indent="-304800" rtl="0">
              <a:spcBef>
                <a:spcPts val="0"/>
              </a:spcBef>
              <a:spcAft>
                <a:spcPts val="0"/>
              </a:spcAft>
              <a:buClr>
                <a:srgbClr val="0D0B33"/>
              </a:buClr>
              <a:buSzPts val="1200"/>
              <a:buChar char="■"/>
              <a:defRPr sz="1200">
                <a:solidFill>
                  <a:srgbClr val="0D0B33"/>
                </a:solidFill>
              </a:defRPr>
            </a:lvl3pPr>
            <a:lvl4pPr marL="1828800" lvl="3" indent="-304800" rtl="0">
              <a:spcBef>
                <a:spcPts val="0"/>
              </a:spcBef>
              <a:spcAft>
                <a:spcPts val="0"/>
              </a:spcAft>
              <a:buClr>
                <a:srgbClr val="0D0B33"/>
              </a:buClr>
              <a:buSzPts val="1200"/>
              <a:buChar char="●"/>
              <a:defRPr sz="1200">
                <a:solidFill>
                  <a:srgbClr val="0D0B33"/>
                </a:solidFill>
              </a:defRPr>
            </a:lvl4pPr>
            <a:lvl5pPr marL="2286000" lvl="4" indent="-304800" rtl="0">
              <a:spcBef>
                <a:spcPts val="0"/>
              </a:spcBef>
              <a:spcAft>
                <a:spcPts val="0"/>
              </a:spcAft>
              <a:buClr>
                <a:srgbClr val="0D0B33"/>
              </a:buClr>
              <a:buSzPts val="1200"/>
              <a:buChar char="○"/>
              <a:defRPr sz="1200">
                <a:solidFill>
                  <a:srgbClr val="0D0B33"/>
                </a:solidFill>
              </a:defRPr>
            </a:lvl5pPr>
            <a:lvl6pPr marL="2743200" lvl="5" indent="-304800" rtl="0">
              <a:spcBef>
                <a:spcPts val="0"/>
              </a:spcBef>
              <a:spcAft>
                <a:spcPts val="0"/>
              </a:spcAft>
              <a:buClr>
                <a:srgbClr val="0D0B33"/>
              </a:buClr>
              <a:buSzPts val="1200"/>
              <a:buChar char="■"/>
              <a:defRPr sz="1200">
                <a:solidFill>
                  <a:srgbClr val="0D0B33"/>
                </a:solidFill>
              </a:defRPr>
            </a:lvl6pPr>
            <a:lvl7pPr marL="3200400" lvl="6" indent="-304800" rtl="0">
              <a:spcBef>
                <a:spcPts val="0"/>
              </a:spcBef>
              <a:spcAft>
                <a:spcPts val="0"/>
              </a:spcAft>
              <a:buClr>
                <a:srgbClr val="0D0B33"/>
              </a:buClr>
              <a:buSzPts val="1200"/>
              <a:buChar char="●"/>
              <a:defRPr sz="1200">
                <a:solidFill>
                  <a:srgbClr val="0D0B33"/>
                </a:solidFill>
              </a:defRPr>
            </a:lvl7pPr>
            <a:lvl8pPr marL="3657600" lvl="7" indent="-304800" rtl="0">
              <a:spcBef>
                <a:spcPts val="0"/>
              </a:spcBef>
              <a:spcAft>
                <a:spcPts val="0"/>
              </a:spcAft>
              <a:buClr>
                <a:srgbClr val="0D0B33"/>
              </a:buClr>
              <a:buSzPts val="1200"/>
              <a:buChar char="○"/>
              <a:defRPr sz="1200">
                <a:solidFill>
                  <a:srgbClr val="0D0B33"/>
                </a:solidFill>
              </a:defRPr>
            </a:lvl8pPr>
            <a:lvl9pPr marL="4114800" lvl="8" indent="-304800" rtl="0">
              <a:spcBef>
                <a:spcPts val="0"/>
              </a:spcBef>
              <a:spcAft>
                <a:spcPts val="0"/>
              </a:spcAft>
              <a:buClr>
                <a:srgbClr val="0D0B33"/>
              </a:buClr>
              <a:buSzPts val="1200"/>
              <a:buChar char="■"/>
              <a:defRPr sz="1200">
                <a:solidFill>
                  <a:srgbClr val="0D0B33"/>
                </a:solidFill>
              </a:defRPr>
            </a:lvl9pPr>
          </a:lstStyle>
          <a:p/>
        </p:txBody>
      </p:sp>
      <p:sp>
        <p:nvSpPr>
          <p:cNvPr id="59" name="Google Shape;59;p9"/>
          <p:cNvSpPr txBox="1"/>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0D0B33"/>
              </a:buClr>
              <a:buSzPts val="1400"/>
              <a:buChar char="●"/>
              <a:defRPr sz="1400">
                <a:solidFill>
                  <a:srgbClr val="0D0B33"/>
                </a:solidFill>
              </a:defRPr>
            </a:lvl1pPr>
            <a:lvl2pPr marL="914400" lvl="1" indent="-304800" rtl="0">
              <a:spcBef>
                <a:spcPts val="0"/>
              </a:spcBef>
              <a:spcAft>
                <a:spcPts val="0"/>
              </a:spcAft>
              <a:buClr>
                <a:srgbClr val="0D0B33"/>
              </a:buClr>
              <a:buSzPts val="1200"/>
              <a:buChar char="○"/>
              <a:defRPr sz="1200">
                <a:solidFill>
                  <a:srgbClr val="0D0B33"/>
                </a:solidFill>
              </a:defRPr>
            </a:lvl2pPr>
            <a:lvl3pPr marL="1371600" lvl="2" indent="-304800" rtl="0">
              <a:spcBef>
                <a:spcPts val="0"/>
              </a:spcBef>
              <a:spcAft>
                <a:spcPts val="0"/>
              </a:spcAft>
              <a:buClr>
                <a:srgbClr val="0D0B33"/>
              </a:buClr>
              <a:buSzPts val="1200"/>
              <a:buChar char="■"/>
              <a:defRPr sz="1200">
                <a:solidFill>
                  <a:srgbClr val="0D0B33"/>
                </a:solidFill>
              </a:defRPr>
            </a:lvl3pPr>
            <a:lvl4pPr marL="1828800" lvl="3" indent="-304800" rtl="0">
              <a:spcBef>
                <a:spcPts val="0"/>
              </a:spcBef>
              <a:spcAft>
                <a:spcPts val="0"/>
              </a:spcAft>
              <a:buClr>
                <a:srgbClr val="0D0B33"/>
              </a:buClr>
              <a:buSzPts val="1200"/>
              <a:buChar char="●"/>
              <a:defRPr sz="1200">
                <a:solidFill>
                  <a:srgbClr val="0D0B33"/>
                </a:solidFill>
              </a:defRPr>
            </a:lvl4pPr>
            <a:lvl5pPr marL="2286000" lvl="4" indent="-304800" rtl="0">
              <a:spcBef>
                <a:spcPts val="0"/>
              </a:spcBef>
              <a:spcAft>
                <a:spcPts val="0"/>
              </a:spcAft>
              <a:buClr>
                <a:srgbClr val="0D0B33"/>
              </a:buClr>
              <a:buSzPts val="1200"/>
              <a:buChar char="○"/>
              <a:defRPr sz="1200">
                <a:solidFill>
                  <a:srgbClr val="0D0B33"/>
                </a:solidFill>
              </a:defRPr>
            </a:lvl5pPr>
            <a:lvl6pPr marL="2743200" lvl="5" indent="-304800" rtl="0">
              <a:spcBef>
                <a:spcPts val="0"/>
              </a:spcBef>
              <a:spcAft>
                <a:spcPts val="0"/>
              </a:spcAft>
              <a:buClr>
                <a:srgbClr val="0D0B33"/>
              </a:buClr>
              <a:buSzPts val="1200"/>
              <a:buChar char="■"/>
              <a:defRPr sz="1200">
                <a:solidFill>
                  <a:srgbClr val="0D0B33"/>
                </a:solidFill>
              </a:defRPr>
            </a:lvl6pPr>
            <a:lvl7pPr marL="3200400" lvl="6" indent="-304800" rtl="0">
              <a:spcBef>
                <a:spcPts val="0"/>
              </a:spcBef>
              <a:spcAft>
                <a:spcPts val="0"/>
              </a:spcAft>
              <a:buClr>
                <a:srgbClr val="0D0B33"/>
              </a:buClr>
              <a:buSzPts val="1200"/>
              <a:buChar char="●"/>
              <a:defRPr sz="1200">
                <a:solidFill>
                  <a:srgbClr val="0D0B33"/>
                </a:solidFill>
              </a:defRPr>
            </a:lvl7pPr>
            <a:lvl8pPr marL="3657600" lvl="7" indent="-304800" rtl="0">
              <a:spcBef>
                <a:spcPts val="0"/>
              </a:spcBef>
              <a:spcAft>
                <a:spcPts val="0"/>
              </a:spcAft>
              <a:buClr>
                <a:srgbClr val="0D0B33"/>
              </a:buClr>
              <a:buSzPts val="1200"/>
              <a:buChar char="○"/>
              <a:defRPr sz="1200">
                <a:solidFill>
                  <a:srgbClr val="0D0B33"/>
                </a:solidFill>
              </a:defRPr>
            </a:lvl8pPr>
            <a:lvl9pPr marL="4114800" lvl="8" indent="-304800" rtl="0">
              <a:spcBef>
                <a:spcPts val="0"/>
              </a:spcBef>
              <a:spcAft>
                <a:spcPts val="0"/>
              </a:spcAft>
              <a:buClr>
                <a:srgbClr val="0D0B33"/>
              </a:buClr>
              <a:buSzPts val="1200"/>
              <a:buChar char="■"/>
              <a:defRPr sz="1200">
                <a:solidFill>
                  <a:srgbClr val="0D0B33"/>
                </a:solidFill>
              </a:defRPr>
            </a:lvl9pPr>
          </a:lstStyle>
          <a:p/>
        </p:txBody>
      </p:sp>
      <p:sp>
        <p:nvSpPr>
          <p:cNvPr id="60" name="Google Shape;60;p9"/>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pic>
        <p:nvPicPr>
          <p:cNvPr id="61" name="Google Shape;61;p9"/>
          <p:cNvPicPr preferRelativeResize="0"/>
          <p:nvPr/>
        </p:nvPicPr>
        <p:blipFill>
          <a:blip r:embed="rId3"/>
          <a:stretch>
            <a:fillRect/>
          </a:stretch>
        </p:blipFill>
        <p:spPr>
          <a:xfrm>
            <a:off x="311698" y="4746485"/>
            <a:ext cx="227050" cy="2270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3 Content">
  <p:cSld name="TITLE_AND_TWO_COLUMNS_1">
    <p:bg>
      <p:bgPr>
        <a:blipFill>
          <a:blip r:embed="rId2"/>
          <a:stretch>
            <a:fillRect/>
          </a:stretch>
        </a:blipFill>
        <a:effectLst/>
      </p:bgPr>
    </p:bg>
    <p:spTree>
      <p:nvGrpSpPr>
        <p:cNvPr id="62" name="Shape 62"/>
        <p:cNvGrpSpPr/>
        <p:nvPr/>
      </p:nvGrpSpPr>
      <p:grpSpPr>
        <a:xfrm>
          <a:off x="0" y="0"/>
          <a:ext cx="0" cy="0"/>
          <a:chOff x="0" y="0"/>
          <a:chExt cx="0" cy="0"/>
        </a:xfrm>
      </p:grpSpPr>
      <p:sp>
        <p:nvSpPr>
          <p:cNvPr id="63" name="Google Shape;63;p10"/>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2800"/>
              <a:buNone/>
              <a:defRPr>
                <a:solidFill>
                  <a:srgbClr val="4A21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4" name="Google Shape;64;p10"/>
          <p:cNvSpPr txBox="1"/>
          <p:nvPr>
            <p:ph type="body" idx="1"/>
          </p:nvPr>
        </p:nvSpPr>
        <p:spPr>
          <a:xfrm>
            <a:off x="311700" y="1152475"/>
            <a:ext cx="25434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0D0B33"/>
              </a:buClr>
              <a:buSzPts val="1400"/>
              <a:buChar char="●"/>
              <a:defRPr sz="1400">
                <a:solidFill>
                  <a:srgbClr val="0D0B33"/>
                </a:solidFill>
              </a:defRPr>
            </a:lvl1pPr>
            <a:lvl2pPr marL="914400" lvl="1" indent="-304800" rtl="0">
              <a:spcBef>
                <a:spcPts val="0"/>
              </a:spcBef>
              <a:spcAft>
                <a:spcPts val="0"/>
              </a:spcAft>
              <a:buClr>
                <a:srgbClr val="0D0B33"/>
              </a:buClr>
              <a:buSzPts val="1200"/>
              <a:buChar char="○"/>
              <a:defRPr sz="1200">
                <a:solidFill>
                  <a:srgbClr val="0D0B33"/>
                </a:solidFill>
              </a:defRPr>
            </a:lvl2pPr>
            <a:lvl3pPr marL="1371600" lvl="2" indent="-304800" rtl="0">
              <a:spcBef>
                <a:spcPts val="0"/>
              </a:spcBef>
              <a:spcAft>
                <a:spcPts val="0"/>
              </a:spcAft>
              <a:buClr>
                <a:srgbClr val="0D0B33"/>
              </a:buClr>
              <a:buSzPts val="1200"/>
              <a:buChar char="■"/>
              <a:defRPr sz="1200">
                <a:solidFill>
                  <a:srgbClr val="0D0B33"/>
                </a:solidFill>
              </a:defRPr>
            </a:lvl3pPr>
            <a:lvl4pPr marL="1828800" lvl="3" indent="-304800" rtl="0">
              <a:spcBef>
                <a:spcPts val="0"/>
              </a:spcBef>
              <a:spcAft>
                <a:spcPts val="0"/>
              </a:spcAft>
              <a:buClr>
                <a:srgbClr val="0D0B33"/>
              </a:buClr>
              <a:buSzPts val="1200"/>
              <a:buChar char="●"/>
              <a:defRPr sz="1200">
                <a:solidFill>
                  <a:srgbClr val="0D0B33"/>
                </a:solidFill>
              </a:defRPr>
            </a:lvl4pPr>
            <a:lvl5pPr marL="2286000" lvl="4" indent="-304800" rtl="0">
              <a:spcBef>
                <a:spcPts val="0"/>
              </a:spcBef>
              <a:spcAft>
                <a:spcPts val="0"/>
              </a:spcAft>
              <a:buClr>
                <a:srgbClr val="0D0B33"/>
              </a:buClr>
              <a:buSzPts val="1200"/>
              <a:buChar char="○"/>
              <a:defRPr sz="1200">
                <a:solidFill>
                  <a:srgbClr val="0D0B33"/>
                </a:solidFill>
              </a:defRPr>
            </a:lvl5pPr>
            <a:lvl6pPr marL="2743200" lvl="5" indent="-304800" rtl="0">
              <a:spcBef>
                <a:spcPts val="0"/>
              </a:spcBef>
              <a:spcAft>
                <a:spcPts val="0"/>
              </a:spcAft>
              <a:buClr>
                <a:srgbClr val="0D0B33"/>
              </a:buClr>
              <a:buSzPts val="1200"/>
              <a:buChar char="■"/>
              <a:defRPr sz="1200">
                <a:solidFill>
                  <a:srgbClr val="0D0B33"/>
                </a:solidFill>
              </a:defRPr>
            </a:lvl6pPr>
            <a:lvl7pPr marL="3200400" lvl="6" indent="-304800" rtl="0">
              <a:spcBef>
                <a:spcPts val="0"/>
              </a:spcBef>
              <a:spcAft>
                <a:spcPts val="0"/>
              </a:spcAft>
              <a:buClr>
                <a:srgbClr val="0D0B33"/>
              </a:buClr>
              <a:buSzPts val="1200"/>
              <a:buChar char="●"/>
              <a:defRPr sz="1200">
                <a:solidFill>
                  <a:srgbClr val="0D0B33"/>
                </a:solidFill>
              </a:defRPr>
            </a:lvl7pPr>
            <a:lvl8pPr marL="3657600" lvl="7" indent="-304800" rtl="0">
              <a:spcBef>
                <a:spcPts val="0"/>
              </a:spcBef>
              <a:spcAft>
                <a:spcPts val="0"/>
              </a:spcAft>
              <a:buClr>
                <a:srgbClr val="0D0B33"/>
              </a:buClr>
              <a:buSzPts val="1200"/>
              <a:buChar char="○"/>
              <a:defRPr sz="1200">
                <a:solidFill>
                  <a:srgbClr val="0D0B33"/>
                </a:solidFill>
              </a:defRPr>
            </a:lvl8pPr>
            <a:lvl9pPr marL="4114800" lvl="8" indent="-304800" rtl="0">
              <a:spcBef>
                <a:spcPts val="0"/>
              </a:spcBef>
              <a:spcAft>
                <a:spcPts val="0"/>
              </a:spcAft>
              <a:buClr>
                <a:srgbClr val="0D0B33"/>
              </a:buClr>
              <a:buSzPts val="1200"/>
              <a:buChar char="■"/>
              <a:defRPr sz="1200">
                <a:solidFill>
                  <a:srgbClr val="0D0B33"/>
                </a:solidFill>
              </a:defRPr>
            </a:lvl9pPr>
          </a:lstStyle>
          <a:p/>
        </p:txBody>
      </p:sp>
      <p:sp>
        <p:nvSpPr>
          <p:cNvPr id="65" name="Google Shape;65;p10"/>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pic>
        <p:nvPicPr>
          <p:cNvPr id="66" name="Google Shape;66;p10"/>
          <p:cNvPicPr preferRelativeResize="0"/>
          <p:nvPr/>
        </p:nvPicPr>
        <p:blipFill>
          <a:blip r:embed="rId3"/>
          <a:stretch>
            <a:fillRect/>
          </a:stretch>
        </p:blipFill>
        <p:spPr>
          <a:xfrm>
            <a:off x="311698" y="4746485"/>
            <a:ext cx="227050" cy="227075"/>
          </a:xfrm>
          <a:prstGeom prst="rect">
            <a:avLst/>
          </a:prstGeom>
          <a:noFill/>
          <a:ln>
            <a:noFill/>
          </a:ln>
        </p:spPr>
      </p:pic>
      <p:sp>
        <p:nvSpPr>
          <p:cNvPr id="67" name="Google Shape;67;p10"/>
          <p:cNvSpPr txBox="1"/>
          <p:nvPr>
            <p:ph type="body" idx="2"/>
          </p:nvPr>
        </p:nvSpPr>
        <p:spPr>
          <a:xfrm>
            <a:off x="3149400" y="1152475"/>
            <a:ext cx="25434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0D0B33"/>
              </a:buClr>
              <a:buSzPts val="1400"/>
              <a:buChar char="●"/>
              <a:defRPr sz="1400">
                <a:solidFill>
                  <a:srgbClr val="0D0B33"/>
                </a:solidFill>
              </a:defRPr>
            </a:lvl1pPr>
            <a:lvl2pPr marL="914400" lvl="1" indent="-304800" rtl="0">
              <a:spcBef>
                <a:spcPts val="0"/>
              </a:spcBef>
              <a:spcAft>
                <a:spcPts val="0"/>
              </a:spcAft>
              <a:buClr>
                <a:srgbClr val="0D0B33"/>
              </a:buClr>
              <a:buSzPts val="1200"/>
              <a:buChar char="○"/>
              <a:defRPr sz="1200">
                <a:solidFill>
                  <a:srgbClr val="0D0B33"/>
                </a:solidFill>
              </a:defRPr>
            </a:lvl2pPr>
            <a:lvl3pPr marL="1371600" lvl="2" indent="-304800" rtl="0">
              <a:spcBef>
                <a:spcPts val="0"/>
              </a:spcBef>
              <a:spcAft>
                <a:spcPts val="0"/>
              </a:spcAft>
              <a:buClr>
                <a:srgbClr val="0D0B33"/>
              </a:buClr>
              <a:buSzPts val="1200"/>
              <a:buChar char="■"/>
              <a:defRPr sz="1200">
                <a:solidFill>
                  <a:srgbClr val="0D0B33"/>
                </a:solidFill>
              </a:defRPr>
            </a:lvl3pPr>
            <a:lvl4pPr marL="1828800" lvl="3" indent="-304800" rtl="0">
              <a:spcBef>
                <a:spcPts val="0"/>
              </a:spcBef>
              <a:spcAft>
                <a:spcPts val="0"/>
              </a:spcAft>
              <a:buClr>
                <a:srgbClr val="0D0B33"/>
              </a:buClr>
              <a:buSzPts val="1200"/>
              <a:buChar char="●"/>
              <a:defRPr sz="1200">
                <a:solidFill>
                  <a:srgbClr val="0D0B33"/>
                </a:solidFill>
              </a:defRPr>
            </a:lvl4pPr>
            <a:lvl5pPr marL="2286000" lvl="4" indent="-304800" rtl="0">
              <a:spcBef>
                <a:spcPts val="0"/>
              </a:spcBef>
              <a:spcAft>
                <a:spcPts val="0"/>
              </a:spcAft>
              <a:buClr>
                <a:srgbClr val="0D0B33"/>
              </a:buClr>
              <a:buSzPts val="1200"/>
              <a:buChar char="○"/>
              <a:defRPr sz="1200">
                <a:solidFill>
                  <a:srgbClr val="0D0B33"/>
                </a:solidFill>
              </a:defRPr>
            </a:lvl5pPr>
            <a:lvl6pPr marL="2743200" lvl="5" indent="-304800" rtl="0">
              <a:spcBef>
                <a:spcPts val="0"/>
              </a:spcBef>
              <a:spcAft>
                <a:spcPts val="0"/>
              </a:spcAft>
              <a:buClr>
                <a:srgbClr val="0D0B33"/>
              </a:buClr>
              <a:buSzPts val="1200"/>
              <a:buChar char="■"/>
              <a:defRPr sz="1200">
                <a:solidFill>
                  <a:srgbClr val="0D0B33"/>
                </a:solidFill>
              </a:defRPr>
            </a:lvl6pPr>
            <a:lvl7pPr marL="3200400" lvl="6" indent="-304800" rtl="0">
              <a:spcBef>
                <a:spcPts val="0"/>
              </a:spcBef>
              <a:spcAft>
                <a:spcPts val="0"/>
              </a:spcAft>
              <a:buClr>
                <a:srgbClr val="0D0B33"/>
              </a:buClr>
              <a:buSzPts val="1200"/>
              <a:buChar char="●"/>
              <a:defRPr sz="1200">
                <a:solidFill>
                  <a:srgbClr val="0D0B33"/>
                </a:solidFill>
              </a:defRPr>
            </a:lvl7pPr>
            <a:lvl8pPr marL="3657600" lvl="7" indent="-304800" rtl="0">
              <a:spcBef>
                <a:spcPts val="0"/>
              </a:spcBef>
              <a:spcAft>
                <a:spcPts val="0"/>
              </a:spcAft>
              <a:buClr>
                <a:srgbClr val="0D0B33"/>
              </a:buClr>
              <a:buSzPts val="1200"/>
              <a:buChar char="○"/>
              <a:defRPr sz="1200">
                <a:solidFill>
                  <a:srgbClr val="0D0B33"/>
                </a:solidFill>
              </a:defRPr>
            </a:lvl8pPr>
            <a:lvl9pPr marL="4114800" lvl="8" indent="-304800" rtl="0">
              <a:spcBef>
                <a:spcPts val="0"/>
              </a:spcBef>
              <a:spcAft>
                <a:spcPts val="0"/>
              </a:spcAft>
              <a:buClr>
                <a:srgbClr val="0D0B33"/>
              </a:buClr>
              <a:buSzPts val="1200"/>
              <a:buChar char="■"/>
              <a:defRPr sz="1200">
                <a:solidFill>
                  <a:srgbClr val="0D0B33"/>
                </a:solidFill>
              </a:defRPr>
            </a:lvl9pPr>
          </a:lstStyle>
          <a:p/>
        </p:txBody>
      </p:sp>
      <p:sp>
        <p:nvSpPr>
          <p:cNvPr id="68" name="Google Shape;68;p10"/>
          <p:cNvSpPr txBox="1"/>
          <p:nvPr>
            <p:ph type="body" idx="3"/>
          </p:nvPr>
        </p:nvSpPr>
        <p:spPr>
          <a:xfrm>
            <a:off x="5987100" y="1152475"/>
            <a:ext cx="25434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0D0B33"/>
              </a:buClr>
              <a:buSzPts val="1400"/>
              <a:buChar char="●"/>
              <a:defRPr sz="1400">
                <a:solidFill>
                  <a:srgbClr val="0D0B33"/>
                </a:solidFill>
              </a:defRPr>
            </a:lvl1pPr>
            <a:lvl2pPr marL="914400" lvl="1" indent="-304800" rtl="0">
              <a:spcBef>
                <a:spcPts val="0"/>
              </a:spcBef>
              <a:spcAft>
                <a:spcPts val="0"/>
              </a:spcAft>
              <a:buClr>
                <a:srgbClr val="0D0B33"/>
              </a:buClr>
              <a:buSzPts val="1200"/>
              <a:buChar char="○"/>
              <a:defRPr sz="1200">
                <a:solidFill>
                  <a:srgbClr val="0D0B33"/>
                </a:solidFill>
              </a:defRPr>
            </a:lvl2pPr>
            <a:lvl3pPr marL="1371600" lvl="2" indent="-304800" rtl="0">
              <a:spcBef>
                <a:spcPts val="0"/>
              </a:spcBef>
              <a:spcAft>
                <a:spcPts val="0"/>
              </a:spcAft>
              <a:buClr>
                <a:srgbClr val="0D0B33"/>
              </a:buClr>
              <a:buSzPts val="1200"/>
              <a:buChar char="■"/>
              <a:defRPr sz="1200">
                <a:solidFill>
                  <a:srgbClr val="0D0B33"/>
                </a:solidFill>
              </a:defRPr>
            </a:lvl3pPr>
            <a:lvl4pPr marL="1828800" lvl="3" indent="-304800" rtl="0">
              <a:spcBef>
                <a:spcPts val="0"/>
              </a:spcBef>
              <a:spcAft>
                <a:spcPts val="0"/>
              </a:spcAft>
              <a:buClr>
                <a:srgbClr val="0D0B33"/>
              </a:buClr>
              <a:buSzPts val="1200"/>
              <a:buChar char="●"/>
              <a:defRPr sz="1200">
                <a:solidFill>
                  <a:srgbClr val="0D0B33"/>
                </a:solidFill>
              </a:defRPr>
            </a:lvl4pPr>
            <a:lvl5pPr marL="2286000" lvl="4" indent="-304800" rtl="0">
              <a:spcBef>
                <a:spcPts val="0"/>
              </a:spcBef>
              <a:spcAft>
                <a:spcPts val="0"/>
              </a:spcAft>
              <a:buClr>
                <a:srgbClr val="0D0B33"/>
              </a:buClr>
              <a:buSzPts val="1200"/>
              <a:buChar char="○"/>
              <a:defRPr sz="1200">
                <a:solidFill>
                  <a:srgbClr val="0D0B33"/>
                </a:solidFill>
              </a:defRPr>
            </a:lvl5pPr>
            <a:lvl6pPr marL="2743200" lvl="5" indent="-304800" rtl="0">
              <a:spcBef>
                <a:spcPts val="0"/>
              </a:spcBef>
              <a:spcAft>
                <a:spcPts val="0"/>
              </a:spcAft>
              <a:buClr>
                <a:srgbClr val="0D0B33"/>
              </a:buClr>
              <a:buSzPts val="1200"/>
              <a:buChar char="■"/>
              <a:defRPr sz="1200">
                <a:solidFill>
                  <a:srgbClr val="0D0B33"/>
                </a:solidFill>
              </a:defRPr>
            </a:lvl6pPr>
            <a:lvl7pPr marL="3200400" lvl="6" indent="-304800" rtl="0">
              <a:spcBef>
                <a:spcPts val="0"/>
              </a:spcBef>
              <a:spcAft>
                <a:spcPts val="0"/>
              </a:spcAft>
              <a:buClr>
                <a:srgbClr val="0D0B33"/>
              </a:buClr>
              <a:buSzPts val="1200"/>
              <a:buChar char="●"/>
              <a:defRPr sz="1200">
                <a:solidFill>
                  <a:srgbClr val="0D0B33"/>
                </a:solidFill>
              </a:defRPr>
            </a:lvl7pPr>
            <a:lvl8pPr marL="3657600" lvl="7" indent="-304800" rtl="0">
              <a:spcBef>
                <a:spcPts val="0"/>
              </a:spcBef>
              <a:spcAft>
                <a:spcPts val="0"/>
              </a:spcAft>
              <a:buClr>
                <a:srgbClr val="0D0B33"/>
              </a:buClr>
              <a:buSzPts val="1200"/>
              <a:buChar char="○"/>
              <a:defRPr sz="1200">
                <a:solidFill>
                  <a:srgbClr val="0D0B33"/>
                </a:solidFill>
              </a:defRPr>
            </a:lvl8pPr>
            <a:lvl9pPr marL="4114800" lvl="8" indent="-304800" rtl="0">
              <a:spcBef>
                <a:spcPts val="0"/>
              </a:spcBef>
              <a:spcAft>
                <a:spcPts val="0"/>
              </a:spcAft>
              <a:buClr>
                <a:srgbClr val="0D0B33"/>
              </a:buClr>
              <a:buSzPts val="1200"/>
              <a:buChar char="■"/>
              <a:defRPr sz="1200">
                <a:solidFill>
                  <a:srgbClr val="0D0B33"/>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Open Sans"/>
              <a:buNone/>
              <a:defRPr sz="2800" b="1">
                <a:solidFill>
                  <a:schemeClr val="dk1"/>
                </a:solidFill>
                <a:latin typeface="Open Sans"/>
                <a:ea typeface="Open Sans"/>
                <a:cs typeface="Open Sans"/>
                <a:sym typeface="Open Sans"/>
              </a:defRPr>
            </a:lvl1pPr>
            <a:lvl2pPr lvl="1">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2pPr>
            <a:lvl3pPr lvl="2">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3pPr>
            <a:lvl4pPr lvl="3">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4pPr>
            <a:lvl5pPr lvl="4">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5pPr>
            <a:lvl6pPr lvl="5">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6pPr>
            <a:lvl7pPr lvl="6">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7pPr>
            <a:lvl8pPr lvl="7">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8pPr>
            <a:lvl9pPr lvl="8">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9pPr>
          </a:lstStyle>
          <a:p/>
        </p:txBody>
      </p:sp>
      <p:sp>
        <p:nvSpPr>
          <p:cNvPr id="7" name="Google Shape;7;p1"/>
          <p:cNvSpPr txBox="1"/>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1pPr>
            <a:lvl2pPr lvl="1"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2pPr>
            <a:lvl3pPr lvl="2"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3pPr>
            <a:lvl4pPr lvl="3"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4pPr>
            <a:lvl5pPr lvl="4"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5pPr>
            <a:lvl6pPr lvl="5"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6pPr>
            <a:lvl7pPr lvl="6"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7pPr>
            <a:lvl8pPr lvl="7"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8pPr>
            <a:lvl9pPr lvl="8"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image" Target="../media/image16.png"/><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15.xml"/><Relationship Id="rId6" Type="http://schemas.openxmlformats.org/officeDocument/2006/relationships/tags" Target="../tags/tag34.xml"/><Relationship Id="rId5" Type="http://schemas.openxmlformats.org/officeDocument/2006/relationships/image" Target="../media/image22.png"/><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image" Target="../media/image18.png"/><Relationship Id="rId1" Type="http://schemas.openxmlformats.org/officeDocument/2006/relationships/tags" Target="../tags/tag3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12.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image" Target="../media/image23.png"/><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image" Target="../media/image18.png"/><Relationship Id="rId11" Type="http://schemas.openxmlformats.org/officeDocument/2006/relationships/notesSlide" Target="../notesSlides/notesSlide12.xml"/><Relationship Id="rId10" Type="http://schemas.openxmlformats.org/officeDocument/2006/relationships/slideLayout" Target="../slideLayouts/slideLayout15.xml"/><Relationship Id="rId1" Type="http://schemas.openxmlformats.org/officeDocument/2006/relationships/tags" Target="../tags/tag36.xml"/></Relationships>
</file>

<file path=ppt/slides/_rels/slide13.xml.rels><?xml version="1.0" encoding="UTF-8" standalone="yes"?>
<Relationships xmlns="http://schemas.openxmlformats.org/package/2006/relationships"><Relationship Id="rId9" Type="http://schemas.openxmlformats.org/officeDocument/2006/relationships/tags" Target="../tags/tag49.xml"/><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image" Target="../media/image24.png"/><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image" Target="../media/image18.png"/><Relationship Id="rId11" Type="http://schemas.openxmlformats.org/officeDocument/2006/relationships/notesSlide" Target="../notesSlides/notesSlide13.xml"/><Relationship Id="rId10" Type="http://schemas.openxmlformats.org/officeDocument/2006/relationships/slideLayout" Target="../slideLayouts/slideLayout15.xml"/><Relationship Id="rId1" Type="http://schemas.openxmlformats.org/officeDocument/2006/relationships/tags" Target="../tags/tag43.xml"/></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1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image" Target="../media/image25.png"/><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image" Target="../media/image18.png"/><Relationship Id="rId1" Type="http://schemas.openxmlformats.org/officeDocument/2006/relationships/tags" Target="../tags/tag5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55.xml"/></Relationships>
</file>

<file path=ppt/slides/_rels/slide16.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image" Target="../media/image28.png"/><Relationship Id="rId7" Type="http://schemas.openxmlformats.org/officeDocument/2006/relationships/tags" Target="../tags/tag59.xml"/><Relationship Id="rId6" Type="http://schemas.openxmlformats.org/officeDocument/2006/relationships/image" Target="../media/image27.png"/><Relationship Id="rId5" Type="http://schemas.openxmlformats.org/officeDocument/2006/relationships/tags" Target="../tags/tag58.xml"/><Relationship Id="rId4" Type="http://schemas.openxmlformats.org/officeDocument/2006/relationships/image" Target="../media/image26.png"/><Relationship Id="rId3" Type="http://schemas.openxmlformats.org/officeDocument/2006/relationships/tags" Target="../tags/tag57.xml"/><Relationship Id="rId2" Type="http://schemas.openxmlformats.org/officeDocument/2006/relationships/image" Target="../media/image18.png"/><Relationship Id="rId12" Type="http://schemas.openxmlformats.org/officeDocument/2006/relationships/notesSlide" Target="../notesSlides/notesSlide16.xml"/><Relationship Id="rId11" Type="http://schemas.openxmlformats.org/officeDocument/2006/relationships/slideLayout" Target="../slideLayouts/slideLayout15.xml"/><Relationship Id="rId10" Type="http://schemas.openxmlformats.org/officeDocument/2006/relationships/tags" Target="../tags/tag61.xml"/><Relationship Id="rId1" Type="http://schemas.openxmlformats.org/officeDocument/2006/relationships/tags" Target="../tags/tag56.xml"/></Relationships>
</file>

<file path=ppt/slides/_rels/slide17.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image" Target="../media/image29.png"/><Relationship Id="rId5" Type="http://schemas.openxmlformats.org/officeDocument/2006/relationships/tags" Target="../tags/tag64.xml"/><Relationship Id="rId4" Type="http://schemas.openxmlformats.org/officeDocument/2006/relationships/image" Target="../media/image26.png"/><Relationship Id="rId3" Type="http://schemas.openxmlformats.org/officeDocument/2006/relationships/tags" Target="../tags/tag63.xml"/><Relationship Id="rId2" Type="http://schemas.openxmlformats.org/officeDocument/2006/relationships/image" Target="../media/image18.png"/><Relationship Id="rId14" Type="http://schemas.openxmlformats.org/officeDocument/2006/relationships/notesSlide" Target="../notesSlides/notesSlide17.xml"/><Relationship Id="rId13" Type="http://schemas.openxmlformats.org/officeDocument/2006/relationships/slideLayout" Target="../slideLayouts/slideLayout15.xml"/><Relationship Id="rId12" Type="http://schemas.openxmlformats.org/officeDocument/2006/relationships/image" Target="../media/image31.png"/><Relationship Id="rId11" Type="http://schemas.openxmlformats.org/officeDocument/2006/relationships/tags" Target="../tags/tag68.xml"/><Relationship Id="rId10" Type="http://schemas.openxmlformats.org/officeDocument/2006/relationships/image" Target="../media/image30.png"/><Relationship Id="rId1" Type="http://schemas.openxmlformats.org/officeDocument/2006/relationships/tags" Target="../tags/tag62.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15.xml"/><Relationship Id="rId4" Type="http://schemas.openxmlformats.org/officeDocument/2006/relationships/tags" Target="../tags/tag70.xml"/><Relationship Id="rId3" Type="http://schemas.openxmlformats.org/officeDocument/2006/relationships/image" Target="../media/image32.png"/><Relationship Id="rId2" Type="http://schemas.openxmlformats.org/officeDocument/2006/relationships/image" Target="../media/image18.png"/><Relationship Id="rId1" Type="http://schemas.openxmlformats.org/officeDocument/2006/relationships/tags" Target="../tags/tag69.xml"/></Relationships>
</file>

<file path=ppt/slides/_rels/slide19.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image" Target="../media/image35.png"/><Relationship Id="rId7" Type="http://schemas.openxmlformats.org/officeDocument/2006/relationships/tags" Target="../tags/tag74.xml"/><Relationship Id="rId6" Type="http://schemas.openxmlformats.org/officeDocument/2006/relationships/image" Target="../media/image34.png"/><Relationship Id="rId5" Type="http://schemas.openxmlformats.org/officeDocument/2006/relationships/tags" Target="../tags/tag73.xml"/><Relationship Id="rId4" Type="http://schemas.openxmlformats.org/officeDocument/2006/relationships/image" Target="../media/image33.png"/><Relationship Id="rId37" Type="http://schemas.openxmlformats.org/officeDocument/2006/relationships/notesSlide" Target="../notesSlides/notesSlide19.xml"/><Relationship Id="rId36" Type="http://schemas.openxmlformats.org/officeDocument/2006/relationships/slideLayout" Target="../slideLayouts/slideLayout15.xml"/><Relationship Id="rId35" Type="http://schemas.openxmlformats.org/officeDocument/2006/relationships/tags" Target="../tags/tag89.xml"/><Relationship Id="rId34" Type="http://schemas.openxmlformats.org/officeDocument/2006/relationships/tags" Target="../tags/tag88.xml"/><Relationship Id="rId33" Type="http://schemas.openxmlformats.org/officeDocument/2006/relationships/tags" Target="../tags/tag87.xml"/><Relationship Id="rId32" Type="http://schemas.openxmlformats.org/officeDocument/2006/relationships/image" Target="../media/image47.png"/><Relationship Id="rId31" Type="http://schemas.openxmlformats.org/officeDocument/2006/relationships/tags" Target="../tags/tag86.xml"/><Relationship Id="rId30" Type="http://schemas.openxmlformats.org/officeDocument/2006/relationships/image" Target="../media/image46.png"/><Relationship Id="rId3" Type="http://schemas.openxmlformats.org/officeDocument/2006/relationships/tags" Target="../tags/tag72.xml"/><Relationship Id="rId29" Type="http://schemas.openxmlformats.org/officeDocument/2006/relationships/tags" Target="../tags/tag85.xml"/><Relationship Id="rId28" Type="http://schemas.openxmlformats.org/officeDocument/2006/relationships/image" Target="../media/image45.png"/><Relationship Id="rId27" Type="http://schemas.openxmlformats.org/officeDocument/2006/relationships/tags" Target="../tags/tag84.xml"/><Relationship Id="rId26" Type="http://schemas.openxmlformats.org/officeDocument/2006/relationships/image" Target="../media/image44.png"/><Relationship Id="rId25" Type="http://schemas.openxmlformats.org/officeDocument/2006/relationships/tags" Target="../tags/tag83.xml"/><Relationship Id="rId24" Type="http://schemas.openxmlformats.org/officeDocument/2006/relationships/image" Target="../media/image43.png"/><Relationship Id="rId23" Type="http://schemas.openxmlformats.org/officeDocument/2006/relationships/tags" Target="../tags/tag82.xml"/><Relationship Id="rId22" Type="http://schemas.openxmlformats.org/officeDocument/2006/relationships/image" Target="../media/image42.png"/><Relationship Id="rId21" Type="http://schemas.openxmlformats.org/officeDocument/2006/relationships/tags" Target="../tags/tag81.xml"/><Relationship Id="rId20" Type="http://schemas.openxmlformats.org/officeDocument/2006/relationships/image" Target="../media/image41.png"/><Relationship Id="rId2" Type="http://schemas.openxmlformats.org/officeDocument/2006/relationships/image" Target="../media/image18.png"/><Relationship Id="rId19" Type="http://schemas.openxmlformats.org/officeDocument/2006/relationships/tags" Target="../tags/tag80.xml"/><Relationship Id="rId18" Type="http://schemas.openxmlformats.org/officeDocument/2006/relationships/image" Target="../media/image40.png"/><Relationship Id="rId17" Type="http://schemas.openxmlformats.org/officeDocument/2006/relationships/tags" Target="../tags/tag79.xml"/><Relationship Id="rId16" Type="http://schemas.openxmlformats.org/officeDocument/2006/relationships/image" Target="../media/image39.png"/><Relationship Id="rId15" Type="http://schemas.openxmlformats.org/officeDocument/2006/relationships/tags" Target="../tags/tag78.xml"/><Relationship Id="rId14" Type="http://schemas.openxmlformats.org/officeDocument/2006/relationships/image" Target="../media/image38.png"/><Relationship Id="rId13" Type="http://schemas.openxmlformats.org/officeDocument/2006/relationships/tags" Target="../tags/tag77.xml"/><Relationship Id="rId12" Type="http://schemas.openxmlformats.org/officeDocument/2006/relationships/image" Target="../media/image37.png"/><Relationship Id="rId11" Type="http://schemas.openxmlformats.org/officeDocument/2006/relationships/tags" Target="../tags/tag76.xml"/><Relationship Id="rId10" Type="http://schemas.openxmlformats.org/officeDocument/2006/relationships/image" Target="../media/image36.png"/><Relationship Id="rId1" Type="http://schemas.openxmlformats.org/officeDocument/2006/relationships/tags" Target="../tags/tag71.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5.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image" Target="../media/image18.png"/><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90.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7" Type="http://schemas.openxmlformats.org/officeDocument/2006/relationships/slideLayout" Target="../slideLayouts/slideLayout15.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image" Target="../media/image18.png"/><Relationship Id="rId1" Type="http://schemas.openxmlformats.org/officeDocument/2006/relationships/tags" Target="../tags/tag91.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15.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image" Target="../media/image18.png"/><Relationship Id="rId1" Type="http://schemas.openxmlformats.org/officeDocument/2006/relationships/tags" Target="../tags/tag96.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15.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image" Target="../media/image18.png"/><Relationship Id="rId1" Type="http://schemas.openxmlformats.org/officeDocument/2006/relationships/tags" Target="../tags/tag99.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5.xml"/><Relationship Id="rId3" Type="http://schemas.openxmlformats.org/officeDocument/2006/relationships/tags" Target="../tags/tag103.xml"/><Relationship Id="rId2" Type="http://schemas.openxmlformats.org/officeDocument/2006/relationships/image" Target="../media/image18.png"/><Relationship Id="rId1" Type="http://schemas.openxmlformats.org/officeDocument/2006/relationships/tags" Target="../tags/tag10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104.xml"/></Relationships>
</file>

<file path=ppt/slides/_rels/slide26.xml.rels><?xml version="1.0" encoding="UTF-8" standalone="yes"?>
<Relationships xmlns="http://schemas.openxmlformats.org/package/2006/relationships"><Relationship Id="rId9" Type="http://schemas.openxmlformats.org/officeDocument/2006/relationships/notesSlide" Target="../notesSlides/notesSlide26.xml"/><Relationship Id="rId8" Type="http://schemas.openxmlformats.org/officeDocument/2006/relationships/slideLayout" Target="../slideLayouts/slideLayout15.xml"/><Relationship Id="rId7" Type="http://schemas.openxmlformats.org/officeDocument/2006/relationships/tags" Target="../tags/tag108.xml"/><Relationship Id="rId6" Type="http://schemas.openxmlformats.org/officeDocument/2006/relationships/image" Target="../media/image21.png"/><Relationship Id="rId5" Type="http://schemas.openxmlformats.org/officeDocument/2006/relationships/tags" Target="../tags/tag107.xml"/><Relationship Id="rId4" Type="http://schemas.openxmlformats.org/officeDocument/2006/relationships/image" Target="../media/image48.png"/><Relationship Id="rId3" Type="http://schemas.openxmlformats.org/officeDocument/2006/relationships/tags" Target="../tags/tag106.xml"/><Relationship Id="rId2" Type="http://schemas.openxmlformats.org/officeDocument/2006/relationships/image" Target="../media/image18.png"/><Relationship Id="rId1" Type="http://schemas.openxmlformats.org/officeDocument/2006/relationships/tags" Target="../tags/tag105.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5.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image" Target="../media/image18.png"/><Relationship Id="rId3" Type="http://schemas.openxmlformats.org/officeDocument/2006/relationships/tags" Target="../tags/tag13.xml"/><Relationship Id="rId2" Type="http://schemas.openxmlformats.org/officeDocument/2006/relationships/image" Target="../media/image19.png"/><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5.xml"/><Relationship Id="rId3" Type="http://schemas.openxmlformats.org/officeDocument/2006/relationships/tags" Target="../tags/tag17.xml"/><Relationship Id="rId2" Type="http://schemas.openxmlformats.org/officeDocument/2006/relationships/image" Target="../media/image18.png"/><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5.xml"/><Relationship Id="rId3" Type="http://schemas.openxmlformats.org/officeDocument/2006/relationships/tags" Target="../tags/tag19.xml"/><Relationship Id="rId2" Type="http://schemas.openxmlformats.org/officeDocument/2006/relationships/image" Target="../media/image18.png"/><Relationship Id="rId1" Type="http://schemas.openxmlformats.org/officeDocument/2006/relationships/tags" Target="../tags/tag18.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5.xml"/><Relationship Id="rId3" Type="http://schemas.openxmlformats.org/officeDocument/2006/relationships/tags" Target="../tags/tag21.xml"/><Relationship Id="rId2" Type="http://schemas.openxmlformats.org/officeDocument/2006/relationships/image" Target="../media/image18.png"/><Relationship Id="rId1" Type="http://schemas.openxmlformats.org/officeDocument/2006/relationships/tags" Target="../tags/tag20.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5.xml"/><Relationship Id="rId3" Type="http://schemas.openxmlformats.org/officeDocument/2006/relationships/tags" Target="../tags/tag23.xml"/><Relationship Id="rId2" Type="http://schemas.openxmlformats.org/officeDocument/2006/relationships/image" Target="../media/image18.png"/><Relationship Id="rId1" Type="http://schemas.openxmlformats.org/officeDocument/2006/relationships/tags" Target="../tags/tag22.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5.xml"/><Relationship Id="rId3" Type="http://schemas.openxmlformats.org/officeDocument/2006/relationships/tags" Target="../tags/tag25.xml"/><Relationship Id="rId2" Type="http://schemas.openxmlformats.org/officeDocument/2006/relationships/image" Target="../media/image18.png"/><Relationship Id="rId1" Type="http://schemas.openxmlformats.org/officeDocument/2006/relationships/tags" Target="../tags/tag24.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image" Target="../media/image21.png"/><Relationship Id="rId5" Type="http://schemas.openxmlformats.org/officeDocument/2006/relationships/tags" Target="../tags/tag28.xml"/><Relationship Id="rId4" Type="http://schemas.openxmlformats.org/officeDocument/2006/relationships/image" Target="../media/image20.png"/><Relationship Id="rId3" Type="http://schemas.openxmlformats.org/officeDocument/2006/relationships/tags" Target="../tags/tag27.xml"/><Relationship Id="rId2" Type="http://schemas.openxmlformats.org/officeDocument/2006/relationships/image" Target="../media/image18.png"/><Relationship Id="rId10" Type="http://schemas.openxmlformats.org/officeDocument/2006/relationships/notesSlide" Target="../notesSlides/notesSlide9.xml"/><Relationship Id="rId1"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2" name="Google Shape;12;p1"/>
          <p:cNvPicPr preferRelativeResize="0"/>
          <p:nvPr>
            <p:custDataLst>
              <p:tags r:id="rId1"/>
            </p:custDataLst>
          </p:nvPr>
        </p:nvPicPr>
        <p:blipFill rotWithShape="1">
          <a:blip r:embed="rId2"/>
          <a:srcRect/>
          <a:stretch>
            <a:fillRect/>
          </a:stretch>
        </p:blipFill>
        <p:spPr>
          <a:xfrm>
            <a:off x="4718622" y="1424409"/>
            <a:ext cx="3889545" cy="2965975"/>
          </a:xfrm>
          <a:prstGeom prst="rect">
            <a:avLst/>
          </a:prstGeom>
          <a:noFill/>
          <a:ln>
            <a:noFill/>
          </a:ln>
        </p:spPr>
      </p:pic>
      <p:sp>
        <p:nvSpPr>
          <p:cNvPr id="13" name="Google Shape;13;p1"/>
          <p:cNvSpPr/>
          <p:nvPr>
            <p:custDataLst>
              <p:tags r:id="rId3"/>
            </p:custDataLst>
          </p:nvPr>
        </p:nvSpPr>
        <p:spPr>
          <a:xfrm>
            <a:off x="526008" y="2364345"/>
            <a:ext cx="3928109" cy="783590"/>
          </a:xfrm>
          <a:prstGeom prst="rect">
            <a:avLst/>
          </a:prstGeom>
          <a:noFill/>
          <a:ln>
            <a:noFill/>
          </a:ln>
        </p:spPr>
        <p:txBody>
          <a:bodyPr spcFirstLastPara="1" wrap="square" lIns="0" tIns="0" rIns="0" bIns="0" anchor="t" anchorCtr="0">
            <a:noAutofit/>
          </a:bodyPr>
          <a:p>
            <a:pPr marL="0" marR="0" lvl="0" indent="0" algn="l" rtl="0">
              <a:lnSpc>
                <a:spcPct val="7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26035" marR="0" lvl="0" indent="0" algn="l" rtl="0">
              <a:lnSpc>
                <a:spcPct val="87000"/>
              </a:lnSpc>
              <a:spcBef>
                <a:spcPts val="0"/>
              </a:spcBef>
              <a:spcAft>
                <a:spcPts val="0"/>
              </a:spcAft>
              <a:buNone/>
            </a:pPr>
            <a:r>
              <a:rPr lang="en-US" sz="3900" b="1" i="0" u="none" strike="noStrike" cap="none">
                <a:solidFill>
                  <a:srgbClr val="79EFBD"/>
                </a:solidFill>
                <a:latin typeface="Alibaba Sans Thai" panose="020B0503020203040204" charset="-122"/>
                <a:ea typeface="Alibaba Sans Thai" panose="020B0503020203040204" charset="-122"/>
                <a:cs typeface="Arial" panose="020B0604020202020204"/>
                <a:sym typeface="Arial" panose="020B0604020202020204"/>
              </a:rPr>
              <a:t>SFP Whitepaper</a:t>
            </a:r>
            <a:endParaRPr sz="3900" b="0" i="0" u="none" strike="noStrike" cap="none">
              <a:solidFill>
                <a:schemeClr val="dk1"/>
              </a:solidFill>
              <a:latin typeface="Alibaba Sans Thai" panose="020B0503020203040204" charset="-122"/>
              <a:ea typeface="Alibaba Sans Thai" panose="020B0503020203040204" charset="-122"/>
              <a:cs typeface="Arial" panose="020B0604020202020204"/>
              <a:sym typeface="Arial" panose="020B0604020202020204"/>
            </a:endParaRPr>
          </a:p>
          <a:p>
            <a:pPr marL="0" marR="0" lvl="0" indent="0" algn="l" rtl="0">
              <a:lnSpc>
                <a:spcPct val="116000"/>
              </a:lnSpc>
              <a:spcBef>
                <a:spcPts val="0"/>
              </a:spcBef>
              <a:spcAft>
                <a:spcPts val="0"/>
              </a:spcAft>
              <a:buNone/>
            </a:pPr>
            <a:endParaRPr sz="5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84000"/>
              </a:lnSpc>
              <a:spcBef>
                <a:spcPts val="5"/>
              </a:spcBef>
              <a:spcAft>
                <a:spcPts val="0"/>
              </a:spcAft>
              <a:buNone/>
            </a:pPr>
            <a:r>
              <a:rPr lang="en-US" sz="1200">
                <a:solidFill>
                  <a:srgbClr val="79EFBD"/>
                </a:solidFill>
                <a:latin typeface="Alibaba Sans Thai" panose="020B0503020203040204" charset="-122"/>
                <a:ea typeface="Alibaba Sans Thai" panose="020B0503020203040204" charset="-122"/>
              </a:rPr>
              <a:t>Mise à jour</a:t>
            </a:r>
            <a:r>
              <a:rPr lang="en-US" sz="1200" b="0" i="0" u="none" strike="noStrike" cap="none">
                <a:solidFill>
                  <a:srgbClr val="79EFBD"/>
                </a:solidFill>
                <a:latin typeface="Alibaba Sans Thai" panose="020B0503020203040204" charset="-122"/>
                <a:ea typeface="Alibaba Sans Thai" panose="020B0503020203040204" charset="-122"/>
                <a:cs typeface="Arial" panose="020B0604020202020204"/>
                <a:sym typeface="Arial" panose="020B0604020202020204"/>
              </a:rPr>
              <a:t> Ju</a:t>
            </a:r>
            <a:r>
              <a:rPr lang="en-US" sz="1200">
                <a:solidFill>
                  <a:srgbClr val="79EFBD"/>
                </a:solidFill>
                <a:latin typeface="Alibaba Sans Thai" panose="020B0503020203040204" charset="-122"/>
                <a:ea typeface="Alibaba Sans Thai" panose="020B0503020203040204" charset="-122"/>
              </a:rPr>
              <a:t>illet</a:t>
            </a:r>
            <a:r>
              <a:rPr lang="en-US" sz="1200" b="0" i="0" u="none" strike="noStrike" cap="none">
                <a:solidFill>
                  <a:srgbClr val="79EFBD"/>
                </a:solidFill>
                <a:latin typeface="Alibaba Sans Thai" panose="020B0503020203040204" charset="-122"/>
                <a:ea typeface="Alibaba Sans Thai" panose="020B0503020203040204" charset="-122"/>
                <a:cs typeface="Arial" panose="020B0604020202020204"/>
                <a:sym typeface="Arial" panose="020B0604020202020204"/>
              </a:rPr>
              <a:t> 2023</a:t>
            </a:r>
            <a:endParaRPr sz="1200" b="0" i="0" u="none" strike="noStrike" cap="none">
              <a:solidFill>
                <a:schemeClr val="dk1"/>
              </a:solidFill>
              <a:latin typeface="Alibaba Sans Thai" panose="020B0503020203040204" charset="-122"/>
              <a:ea typeface="Alibaba Sans Thai" panose="020B0503020203040204" charset="-122"/>
              <a:cs typeface="Arial" panose="020B0604020202020204"/>
              <a:sym typeface="Arial" panose="020B0604020202020204"/>
            </a:endParaRPr>
          </a:p>
        </p:txBody>
      </p:sp>
      <p:pic>
        <p:nvPicPr>
          <p:cNvPr id="14" name="Google Shape;14;p1"/>
          <p:cNvPicPr preferRelativeResize="0"/>
          <p:nvPr>
            <p:custDataLst>
              <p:tags r:id="rId4"/>
            </p:custDataLst>
          </p:nvPr>
        </p:nvPicPr>
        <p:blipFill rotWithShape="1">
          <a:blip r:embed="rId5"/>
          <a:srcRect/>
          <a:stretch>
            <a:fillRect/>
          </a:stretch>
        </p:blipFill>
        <p:spPr>
          <a:xfrm>
            <a:off x="589915" y="1827276"/>
            <a:ext cx="1603247" cy="35661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81" name="Google Shape;81;p10"/>
          <p:cNvSpPr/>
          <p:nvPr>
            <p:custDataLst>
              <p:tags r:id="rId3"/>
            </p:custDataLst>
          </p:nvPr>
        </p:nvSpPr>
        <p:spPr>
          <a:xfrm>
            <a:off x="400050" y="1278890"/>
            <a:ext cx="5173345" cy="2590165"/>
          </a:xfrm>
          <a:prstGeom prst="rect">
            <a:avLst/>
          </a:prstGeom>
          <a:noFill/>
          <a:ln>
            <a:noFill/>
          </a:ln>
        </p:spPr>
        <p:txBody>
          <a:bodyPr spcFirstLastPara="1" wrap="square" lIns="0" tIns="0" rIns="0" bIns="0" anchor="t" anchorCtr="0">
            <a:noAutofit/>
          </a:bodyPr>
          <a:p>
            <a:pPr marL="22225" marR="0" lvl="0" indent="-4445" algn="l" rtl="0" eaLnBrk="1" fontAlgn="auto" latinLnBrk="0" hangingPunct="1">
              <a:lnSpc>
                <a:spcPct val="110000"/>
              </a:lnSpc>
              <a:spcAft>
                <a:spcPts val="0"/>
              </a:spcAft>
              <a:buClr>
                <a:schemeClr val="dk1"/>
              </a:buClr>
              <a:buSzPts val="1100"/>
              <a:buFont typeface="Arial" panose="020B0604020202020204"/>
              <a:buNone/>
            </a:pPr>
            <a:r>
              <a:rPr lang="en-US" sz="1200">
                <a:solidFill>
                  <a:schemeClr val="lt1"/>
                </a:solidFill>
                <a:latin typeface="Alibaba Sans Thai" panose="020B0503020203040204" charset="-122"/>
                <a:ea typeface="Alibaba Sans Thai" panose="020B0503020203040204" charset="-122"/>
              </a:rPr>
              <a:t>SafePal est la seule plate-forme complète de portefeuille crypto qui</a:t>
            </a:r>
            <a:endParaRPr sz="1200">
              <a:solidFill>
                <a:schemeClr val="lt1"/>
              </a:solidFill>
              <a:latin typeface="Alibaba Sans Thai" panose="020B0503020203040204" charset="-122"/>
              <a:ea typeface="Alibaba Sans Thai" panose="020B0503020203040204" charset="-122"/>
            </a:endParaRPr>
          </a:p>
          <a:p>
            <a:pPr marL="22225" marR="0" lvl="0" indent="-4445" algn="l" rtl="0" eaLnBrk="1" fontAlgn="auto" latinLnBrk="0" hangingPunct="1">
              <a:lnSpc>
                <a:spcPct val="110000"/>
              </a:lnSpc>
              <a:spcAft>
                <a:spcPts val="0"/>
              </a:spcAft>
              <a:buClr>
                <a:schemeClr val="dk1"/>
              </a:buClr>
              <a:buSzPts val="1100"/>
              <a:buFont typeface="Arial" panose="020B0604020202020204"/>
              <a:buNone/>
            </a:pPr>
            <a:r>
              <a:rPr lang="en-US" sz="1200">
                <a:solidFill>
                  <a:schemeClr val="lt1"/>
                </a:solidFill>
                <a:latin typeface="Alibaba Sans Thai" panose="020B0503020203040204" charset="-122"/>
                <a:ea typeface="Alibaba Sans Thai" panose="020B0503020203040204" charset="-122"/>
              </a:rPr>
              <a:t>offre des solutions de gestion d'actifs uniques et diversifiées pour les investisseurs à la recherche de moyens confortables et de confiance pour gérer leur propre patrimoine. Notre mission principale est de donner aux investisseurs les moyens d'accéder aux opportunités financières et à la liberté du monde décentralisé.</a:t>
            </a:r>
            <a:endParaRPr sz="1200">
              <a:solidFill>
                <a:schemeClr val="lt1"/>
              </a:solidFill>
              <a:latin typeface="Alibaba Sans Thai" panose="020B0503020203040204" charset="-122"/>
              <a:ea typeface="Alibaba Sans Thai" panose="020B0503020203040204" charset="-122"/>
            </a:endParaRPr>
          </a:p>
          <a:p>
            <a:pPr marL="22225" marR="0" lvl="0" indent="-4445" algn="l" rtl="0" eaLnBrk="1" fontAlgn="auto" latinLnBrk="0" hangingPunct="1">
              <a:lnSpc>
                <a:spcPct val="110000"/>
              </a:lnSpc>
              <a:spcAft>
                <a:spcPts val="0"/>
              </a:spcAft>
              <a:buClr>
                <a:schemeClr val="dk1"/>
              </a:buClr>
              <a:buSzPts val="1100"/>
              <a:buFont typeface="Arial" panose="020B0604020202020204"/>
              <a:buNone/>
            </a:pPr>
            <a:endParaRPr sz="1200">
              <a:solidFill>
                <a:schemeClr val="lt1"/>
              </a:solidFill>
              <a:latin typeface="Alibaba Sans Thai" panose="020B0503020203040204" charset="-122"/>
              <a:ea typeface="Alibaba Sans Thai" panose="020B0503020203040204" charset="-122"/>
            </a:endParaRPr>
          </a:p>
          <a:p>
            <a:pPr marL="22225" marR="0" lvl="0" indent="-4445" algn="l" rtl="0" eaLnBrk="1" fontAlgn="auto" latinLnBrk="0" hangingPunct="1">
              <a:lnSpc>
                <a:spcPct val="110000"/>
              </a:lnSpc>
              <a:spcAft>
                <a:spcPts val="0"/>
              </a:spcAft>
              <a:buClr>
                <a:schemeClr val="dk1"/>
              </a:buClr>
              <a:buSzPts val="1100"/>
              <a:buFont typeface="Arial" panose="020B0604020202020204"/>
              <a:buNone/>
            </a:pPr>
            <a:r>
              <a:rPr lang="en-US" sz="1200">
                <a:solidFill>
                  <a:schemeClr val="lt1"/>
                </a:solidFill>
                <a:latin typeface="Alibaba Sans Thai" panose="020B0503020203040204" charset="-122"/>
                <a:ea typeface="Alibaba Sans Thai" panose="020B0503020203040204" charset="-122"/>
              </a:rPr>
              <a:t>SafePal est le premier portefeuille matériel soutenu par Binance Labs.</a:t>
            </a:r>
            <a:endParaRPr sz="1200">
              <a:solidFill>
                <a:schemeClr val="lt1"/>
              </a:solidFill>
              <a:latin typeface="Alibaba Sans Thai" panose="020B0503020203040204" charset="-122"/>
              <a:ea typeface="Alibaba Sans Thai" panose="020B0503020203040204" charset="-122"/>
            </a:endParaRPr>
          </a:p>
          <a:p>
            <a:pPr marL="22225" marR="0" lvl="0" indent="-4445" algn="l" rtl="0" eaLnBrk="1" fontAlgn="auto" latinLnBrk="0" hangingPunct="1">
              <a:lnSpc>
                <a:spcPct val="110000"/>
              </a:lnSpc>
              <a:spcAft>
                <a:spcPts val="0"/>
              </a:spcAft>
              <a:buSzPts val="1100"/>
              <a:buNone/>
            </a:pPr>
            <a:r>
              <a:rPr lang="en-US" sz="1200">
                <a:solidFill>
                  <a:schemeClr val="lt1"/>
                </a:solidFill>
                <a:latin typeface="Alibaba Sans Thai" panose="020B0503020203040204" charset="-122"/>
                <a:ea typeface="Alibaba Sans Thai" panose="020B0503020203040204" charset="-122"/>
              </a:rPr>
              <a:t>Fondée en 2018 par une équipe d'ingénieurs en sécurité, en science des données et en matériel, SafePal a considérablement augmenté en termes d'échelle et de services offerts. </a:t>
            </a:r>
            <a:endParaRPr sz="1200">
              <a:solidFill>
                <a:schemeClr val="lt1"/>
              </a:solidFill>
              <a:latin typeface="Alibaba Sans Thai" panose="020B0503020203040204" charset="-122"/>
              <a:ea typeface="Alibaba Sans Thai" panose="020B0503020203040204" charset="-122"/>
            </a:endParaRPr>
          </a:p>
          <a:p>
            <a:pPr marL="22225" marR="0" lvl="0" indent="-4445" algn="l" rtl="0" eaLnBrk="1" fontAlgn="auto" latinLnBrk="0" hangingPunct="1">
              <a:lnSpc>
                <a:spcPct val="110000"/>
              </a:lnSpc>
              <a:spcAft>
                <a:spcPts val="0"/>
              </a:spcAft>
              <a:buClr>
                <a:schemeClr val="dk1"/>
              </a:buClr>
              <a:buSzPts val="1100"/>
              <a:buFont typeface="Arial" panose="020B0604020202020204"/>
              <a:buNone/>
            </a:pPr>
            <a:r>
              <a:rPr lang="en-US" sz="1200">
                <a:solidFill>
                  <a:schemeClr val="lt1"/>
                </a:solidFill>
                <a:latin typeface="Alibaba Sans Thai" panose="020B0503020203040204" charset="-122"/>
                <a:ea typeface="Alibaba Sans Thai" panose="020B0503020203040204" charset="-122"/>
              </a:rPr>
              <a:t>SafePal propose désormais une suite complète de portefeuilles matériels, mobiles et d'extension au grand public.</a:t>
            </a:r>
            <a:endParaRPr sz="1200">
              <a:solidFill>
                <a:schemeClr val="lt1"/>
              </a:solidFill>
              <a:latin typeface="Alibaba Sans Thai" panose="020B0503020203040204" charset="-122"/>
              <a:ea typeface="Alibaba Sans Thai" panose="020B0503020203040204" charset="-122"/>
            </a:endParaRPr>
          </a:p>
          <a:p>
            <a:pPr marL="22225" marR="0" lvl="0" indent="-4445" algn="l" rtl="0">
              <a:lnSpc>
                <a:spcPct val="102000"/>
              </a:lnSpc>
              <a:spcBef>
                <a:spcPts val="5"/>
              </a:spcBef>
              <a:spcAft>
                <a:spcPts val="0"/>
              </a:spcAft>
              <a:buNone/>
            </a:pPr>
            <a:endParaRPr sz="100">
              <a:solidFill>
                <a:schemeClr val="dk1"/>
              </a:solidFill>
              <a:latin typeface="Alibaba Sans Thai" panose="020B0503020203040204" charset="-122"/>
              <a:ea typeface="Alibaba Sans Thai" panose="020B0503020203040204" charset="-122"/>
            </a:endParaRPr>
          </a:p>
        </p:txBody>
      </p:sp>
      <p:pic>
        <p:nvPicPr>
          <p:cNvPr id="82" name="Google Shape;82;p10"/>
          <p:cNvPicPr preferRelativeResize="0"/>
          <p:nvPr>
            <p:custDataLst>
              <p:tags r:id="rId4"/>
            </p:custDataLst>
          </p:nvPr>
        </p:nvPicPr>
        <p:blipFill rotWithShape="1">
          <a:blip r:embed="rId5"/>
          <a:srcRect/>
          <a:stretch>
            <a:fillRect/>
          </a:stretch>
        </p:blipFill>
        <p:spPr>
          <a:xfrm>
            <a:off x="5655563" y="1228343"/>
            <a:ext cx="3204972" cy="2904744"/>
          </a:xfrm>
          <a:prstGeom prst="rect">
            <a:avLst/>
          </a:prstGeom>
          <a:noFill/>
          <a:ln>
            <a:noFill/>
          </a:ln>
        </p:spPr>
      </p:pic>
      <p:sp>
        <p:nvSpPr>
          <p:cNvPr id="83" name="Google Shape;83;p10"/>
          <p:cNvSpPr/>
          <p:nvPr>
            <p:custDataLst>
              <p:tags r:id="rId6"/>
            </p:custDataLst>
          </p:nvPr>
        </p:nvSpPr>
        <p:spPr>
          <a:xfrm>
            <a:off x="389899" y="509625"/>
            <a:ext cx="3433800" cy="443100"/>
          </a:xfrm>
          <a:prstGeom prst="rect">
            <a:avLst/>
          </a:prstGeom>
          <a:noFill/>
          <a:ln>
            <a:noFill/>
          </a:ln>
        </p:spPr>
        <p:txBody>
          <a:bodyPr spcFirstLastPara="1" wrap="square" lIns="0" tIns="0" rIns="0" bIns="0" anchor="t" anchorCtr="0">
            <a:noAutofit/>
          </a:bodyPr>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137000"/>
              </a:lnSpc>
              <a:spcBef>
                <a:spcPts val="0"/>
              </a:spcBef>
              <a:spcAft>
                <a:spcPts val="0"/>
              </a:spcAft>
              <a:buNone/>
            </a:pPr>
            <a:r>
              <a:rPr lang="en-US" sz="2400">
                <a:solidFill>
                  <a:srgbClr val="79EFBD"/>
                </a:solidFill>
                <a:latin typeface="Alibaba Sans Thai" panose="020B0503020203040204" charset="-122"/>
                <a:ea typeface="Alibaba Sans Thai" panose="020B0503020203040204" charset="-122"/>
              </a:rPr>
              <a:t>À propos de SafePal</a:t>
            </a:r>
            <a:endParaRPr sz="2400" b="0" i="0" u="none" strike="noStrike" cap="none">
              <a:solidFill>
                <a:schemeClr val="dk1"/>
              </a:solidFill>
              <a:latin typeface="Alibaba Sans Thai" panose="020B0503020203040204" charset="-122"/>
              <a:ea typeface="Alibaba Sans Thai" panose="020B0503020203040204" charset="-122"/>
              <a:cs typeface="Arial" panose="020B0604020202020204"/>
              <a:sym typeface="Arial" panose="020B06040202020202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47" name="Shape 147"/>
        <p:cNvGrpSpPr/>
        <p:nvPr/>
      </p:nvGrpSpPr>
      <p:grpSpPr>
        <a:xfrm>
          <a:off x="0" y="0"/>
          <a:ext cx="0" cy="0"/>
          <a:chOff x="0" y="0"/>
          <a:chExt cx="0" cy="0"/>
        </a:xfrm>
      </p:grpSpPr>
      <p:sp>
        <p:nvSpPr>
          <p:cNvPr id="90" name="Google Shape;90;p11"/>
          <p:cNvSpPr/>
          <p:nvPr>
            <p:custDataLst>
              <p:tags r:id="rId1"/>
            </p:custDataLst>
          </p:nvPr>
        </p:nvSpPr>
        <p:spPr>
          <a:xfrm>
            <a:off x="776550" y="1635130"/>
            <a:ext cx="7590900" cy="875700"/>
          </a:xfrm>
          <a:prstGeom prst="rect">
            <a:avLst/>
          </a:prstGeom>
          <a:noFill/>
          <a:ln>
            <a:noFill/>
          </a:ln>
        </p:spPr>
        <p:txBody>
          <a:bodyPr spcFirstLastPara="1" wrap="square" lIns="0" tIns="0" rIns="0" bIns="0" anchor="t" anchorCtr="0">
            <a:noAutofit/>
          </a:bodyPr>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ctr" rtl="0">
              <a:lnSpc>
                <a:spcPct val="136000"/>
              </a:lnSpc>
              <a:spcBef>
                <a:spcPts val="0"/>
              </a:spcBef>
              <a:spcAft>
                <a:spcPts val="0"/>
              </a:spcAft>
              <a:buNone/>
            </a:pPr>
            <a:r>
              <a:rPr lang="en-US" sz="3200" b="0" i="0" u="none" strike="noStrike" cap="none">
                <a:solidFill>
                  <a:srgbClr val="0D0B33"/>
                </a:solidFill>
                <a:latin typeface="Alibaba Sans Thai" panose="020B0503020203040204" charset="-122"/>
                <a:ea typeface="Alibaba Sans Thai" panose="020B0503020203040204" charset="-122"/>
                <a:cs typeface="Arial" panose="020B0604020202020204"/>
                <a:sym typeface="Arial" panose="020B0604020202020204"/>
              </a:rPr>
              <a:t>S</a:t>
            </a:r>
            <a:r>
              <a:rPr lang="en-US" sz="3200">
                <a:solidFill>
                  <a:srgbClr val="0D0B33"/>
                </a:solidFill>
                <a:latin typeface="Alibaba Sans Thai" panose="020B0503020203040204" charset="-122"/>
                <a:ea typeface="Alibaba Sans Thai" panose="020B0503020203040204" charset="-122"/>
              </a:rPr>
              <a:t>é</a:t>
            </a:r>
            <a:r>
              <a:rPr lang="en-US" sz="3200" b="0" i="0" u="none" strike="noStrike" cap="none">
                <a:solidFill>
                  <a:srgbClr val="0D0B33"/>
                </a:solidFill>
                <a:latin typeface="Alibaba Sans Thai" panose="020B0503020203040204" charset="-122"/>
                <a:ea typeface="Alibaba Sans Thai" panose="020B0503020203040204" charset="-122"/>
                <a:cs typeface="Arial" panose="020B0604020202020204"/>
                <a:sym typeface="Arial" panose="020B0604020202020204"/>
              </a:rPr>
              <a:t>cur</a:t>
            </a:r>
            <a:r>
              <a:rPr lang="en-US" sz="3200">
                <a:solidFill>
                  <a:srgbClr val="0D0B33"/>
                </a:solidFill>
                <a:latin typeface="Alibaba Sans Thai" panose="020B0503020203040204" charset="-122"/>
                <a:ea typeface="Alibaba Sans Thai" panose="020B0503020203040204" charset="-122"/>
              </a:rPr>
              <a:t>ité</a:t>
            </a:r>
            <a:r>
              <a:rPr lang="en-US" sz="3200" b="0" i="0" u="none" strike="noStrike" cap="none">
                <a:solidFill>
                  <a:srgbClr val="0D0B33"/>
                </a:solidFill>
                <a:latin typeface="Alibaba Sans Thai" panose="020B0503020203040204" charset="-122"/>
                <a:ea typeface="Alibaba Sans Thai" panose="020B0503020203040204" charset="-122"/>
                <a:cs typeface="Arial" panose="020B0604020202020204"/>
                <a:sym typeface="Arial" panose="020B0604020202020204"/>
              </a:rPr>
              <a:t>: </a:t>
            </a:r>
            <a:r>
              <a:rPr lang="en-US" sz="3200">
                <a:solidFill>
                  <a:srgbClr val="0D0B33"/>
                </a:solidFill>
                <a:latin typeface="Alibaba Sans Thai" panose="020B0503020203040204" charset="-122"/>
                <a:ea typeface="Alibaba Sans Thai" panose="020B0503020203040204" charset="-122"/>
              </a:rPr>
              <a:t>Dormez Bien</a:t>
            </a:r>
            <a:r>
              <a:rPr lang="en-US" sz="3200" b="0" i="0" u="none" strike="noStrike" cap="none">
                <a:solidFill>
                  <a:srgbClr val="0D0B33"/>
                </a:solidFill>
                <a:latin typeface="Alibaba Sans Thai" panose="020B0503020203040204" charset="-122"/>
                <a:ea typeface="Alibaba Sans Thai" panose="020B0503020203040204" charset="-122"/>
                <a:cs typeface="Arial" panose="020B0604020202020204"/>
                <a:sym typeface="Arial" panose="020B0604020202020204"/>
              </a:rPr>
              <a:t> </a:t>
            </a:r>
            <a:r>
              <a:rPr lang="en-US" sz="3200">
                <a:solidFill>
                  <a:srgbClr val="0D0B33"/>
                </a:solidFill>
                <a:latin typeface="Alibaba Sans Thai" panose="020B0503020203040204" charset="-122"/>
                <a:ea typeface="Alibaba Sans Thai" panose="020B0503020203040204" charset="-122"/>
              </a:rPr>
              <a:t>avec</a:t>
            </a:r>
            <a:r>
              <a:rPr lang="en-US" sz="3200" b="0" i="0" u="none" strike="noStrike" cap="none">
                <a:solidFill>
                  <a:srgbClr val="0D0B33"/>
                </a:solidFill>
                <a:latin typeface="Alibaba Sans Thai" panose="020B0503020203040204" charset="-122"/>
                <a:ea typeface="Alibaba Sans Thai" panose="020B0503020203040204" charset="-122"/>
                <a:cs typeface="Arial" panose="020B0604020202020204"/>
                <a:sym typeface="Arial" panose="020B0604020202020204"/>
              </a:rPr>
              <a:t> SafePal</a:t>
            </a:r>
            <a:endParaRPr sz="35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6000"/>
              </a:lnSpc>
              <a:spcBef>
                <a:spcPts val="0"/>
              </a:spcBef>
              <a:spcAft>
                <a:spcPts val="0"/>
              </a:spcAft>
              <a:buNone/>
            </a:pPr>
            <a:endParaRPr sz="5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78740" marR="0" lvl="0" indent="0" algn="l" rtl="0">
              <a:lnSpc>
                <a:spcPct val="146000"/>
              </a:lnSpc>
              <a:spcBef>
                <a:spcPts val="0"/>
              </a:spcBef>
              <a:spcAft>
                <a:spcPts val="0"/>
              </a:spcAft>
              <a:buNone/>
            </a:pPr>
            <a:r>
              <a:rPr lang="en-US" sz="900">
                <a:solidFill>
                  <a:srgbClr val="0D0B33"/>
                </a:solidFill>
              </a:rPr>
              <a:t>               </a:t>
            </a:r>
            <a:r>
              <a:rPr lang="en-US" sz="900" b="0" i="0" u="none" strike="noStrike" cap="none">
                <a:solidFill>
                  <a:srgbClr val="0D0B33"/>
                </a:solidFill>
                <a:latin typeface="Alibaba Sans Thai" panose="020B0503020203040204" charset="-122"/>
                <a:ea typeface="Alibaba Sans Thai" panose="020B0503020203040204" charset="-122"/>
                <a:cs typeface="Arial" panose="020B0604020202020204"/>
                <a:sym typeface="Arial" panose="020B0604020202020204"/>
              </a:rPr>
              <a:t>SafePal off</a:t>
            </a:r>
            <a:r>
              <a:rPr lang="en-US" sz="900">
                <a:solidFill>
                  <a:srgbClr val="0D0B33"/>
                </a:solidFill>
                <a:latin typeface="Alibaba Sans Thai" panose="020B0503020203040204" charset="-122"/>
                <a:ea typeface="Alibaba Sans Thai" panose="020B0503020203040204" charset="-122"/>
              </a:rPr>
              <a:t>re</a:t>
            </a:r>
            <a:r>
              <a:rPr lang="en-US" sz="900" b="0" i="0" u="none" strike="noStrike" cap="none">
                <a:solidFill>
                  <a:srgbClr val="0D0B33"/>
                </a:solidFill>
                <a:latin typeface="Alibaba Sans Thai" panose="020B0503020203040204" charset="-122"/>
                <a:ea typeface="Alibaba Sans Thai" panose="020B0503020203040204" charset="-122"/>
                <a:cs typeface="Arial" panose="020B0604020202020204"/>
                <a:sym typeface="Arial" panose="020B0604020202020204"/>
              </a:rPr>
              <a:t> </a:t>
            </a:r>
            <a:r>
              <a:rPr lang="en-US" sz="900">
                <a:solidFill>
                  <a:srgbClr val="0D0B33"/>
                </a:solidFill>
                <a:latin typeface="Alibaba Sans Thai" panose="020B0503020203040204" charset="-122"/>
                <a:ea typeface="Alibaba Sans Thai" panose="020B0503020203040204" charset="-122"/>
              </a:rPr>
              <a:t>une suite complète de</a:t>
            </a:r>
            <a:r>
              <a:rPr lang="en-US" sz="900" b="0" i="0" u="none" strike="noStrike" cap="none">
                <a:solidFill>
                  <a:srgbClr val="0D0B33"/>
                </a:solidFill>
                <a:latin typeface="Alibaba Sans Thai" panose="020B0503020203040204" charset="-122"/>
                <a:ea typeface="Alibaba Sans Thai" panose="020B0503020203040204" charset="-122"/>
                <a:cs typeface="Arial" panose="020B0604020202020204"/>
                <a:sym typeface="Arial" panose="020B0604020202020204"/>
              </a:rPr>
              <a:t> </a:t>
            </a:r>
            <a:r>
              <a:rPr lang="en-US" sz="900">
                <a:solidFill>
                  <a:srgbClr val="0D0B33"/>
                </a:solidFill>
                <a:latin typeface="Alibaba Sans Thai" panose="020B0503020203040204" charset="-122"/>
                <a:ea typeface="Alibaba Sans Thai" panose="020B0503020203040204" charset="-122"/>
              </a:rPr>
              <a:t>portefeuilles décentralisés sécurisés et facile à utiliser</a:t>
            </a:r>
            <a:r>
              <a:rPr lang="en-US" sz="900" b="0" i="0" u="none" strike="noStrike" cap="none">
                <a:solidFill>
                  <a:srgbClr val="0D0B33"/>
                </a:solidFill>
                <a:latin typeface="Alibaba Sans Thai" panose="020B0503020203040204" charset="-122"/>
                <a:ea typeface="Alibaba Sans Thai" panose="020B0503020203040204" charset="-122"/>
                <a:cs typeface="Arial" panose="020B0604020202020204"/>
                <a:sym typeface="Arial" panose="020B0604020202020204"/>
              </a:rPr>
              <a:t> </a:t>
            </a:r>
            <a:r>
              <a:rPr lang="en-US" sz="900">
                <a:solidFill>
                  <a:srgbClr val="0D0B33"/>
                </a:solidFill>
                <a:latin typeface="Alibaba Sans Thai" panose="020B0503020203040204" charset="-122"/>
                <a:ea typeface="Alibaba Sans Thai" panose="020B0503020203040204" charset="-122"/>
              </a:rPr>
              <a:t>pour protéger vos clefs privées</a:t>
            </a:r>
            <a:r>
              <a:rPr lang="en-US" sz="900" b="0" i="0" u="none" strike="noStrike" cap="none">
                <a:solidFill>
                  <a:srgbClr val="0D0B33"/>
                </a:solidFill>
                <a:latin typeface="Alibaba Sans Thai" panose="020B0503020203040204" charset="-122"/>
                <a:ea typeface="Alibaba Sans Thai" panose="020B0503020203040204" charset="-122"/>
                <a:cs typeface="Arial" panose="020B0604020202020204"/>
                <a:sym typeface="Arial" panose="020B0604020202020204"/>
              </a:rPr>
              <a:t>.</a:t>
            </a:r>
            <a:endParaRPr sz="900" b="0" i="0" u="none" strike="noStrike" cap="none">
              <a:solidFill>
                <a:schemeClr val="dk1"/>
              </a:solidFill>
              <a:latin typeface="Alibaba Sans Thai" panose="020B0503020203040204" charset="-122"/>
              <a:ea typeface="Alibaba Sans Thai" panose="020B0503020203040204" charset="-122"/>
              <a:cs typeface="Arial" panose="020B0604020202020204"/>
              <a:sym typeface="Arial" panose="020B06040202020202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90" name="rect"/>
          <p:cNvSpPr/>
          <p:nvPr>
            <p:custDataLst>
              <p:tags r:id="rId3"/>
            </p:custDataLst>
          </p:nvPr>
        </p:nvSpPr>
        <p:spPr>
          <a:xfrm>
            <a:off x="2726690" y="275590"/>
            <a:ext cx="1245235" cy="571500"/>
          </a:xfrm>
          <a:prstGeom prst="rect">
            <a:avLst/>
          </a:prstGeom>
          <a:solidFill>
            <a:srgbClr val="0C0A32">
              <a:alpha val="100000"/>
            </a:srgbClr>
          </a:solidFill>
          <a:ln cap="flat">
            <a:noFill/>
            <a:prstDash val="solid"/>
            <a:miter lim="0"/>
          </a:ln>
        </p:spPr>
        <p:txBody>
          <a:bodyPr rtlCol="0"/>
          <a:p>
            <a:pPr algn="ctr"/>
            <a:endParaRPr lang="zh-CN" altLang="en-US"/>
          </a:p>
        </p:txBody>
      </p:sp>
      <p:sp>
        <p:nvSpPr>
          <p:cNvPr id="97" name="Google Shape;97;p12"/>
          <p:cNvSpPr/>
          <p:nvPr>
            <p:custDataLst>
              <p:tags r:id="rId4"/>
            </p:custDataLst>
          </p:nvPr>
        </p:nvSpPr>
        <p:spPr>
          <a:xfrm>
            <a:off x="467360" y="1347470"/>
            <a:ext cx="5697855" cy="2533015"/>
          </a:xfrm>
          <a:prstGeom prst="rect">
            <a:avLst/>
          </a:prstGeom>
          <a:noFill/>
          <a:ln>
            <a:noFill/>
          </a:ln>
        </p:spPr>
        <p:txBody>
          <a:bodyPr spcFirstLastPara="1" wrap="square" lIns="0" tIns="0" rIns="0" bIns="0" anchor="t" anchorCtr="0">
            <a:noAutofit/>
          </a:bodyPr>
          <a:p>
            <a:pPr marL="0" marR="0" lvl="0" indent="0" algn="l" rtl="0">
              <a:lnSpc>
                <a:spcPct val="92000"/>
              </a:lnSpc>
              <a:spcBef>
                <a:spcPts val="0"/>
              </a:spcBef>
              <a:spcAft>
                <a:spcPts val="0"/>
              </a:spcAft>
              <a:buNone/>
            </a:pPr>
            <a:endParaRPr sz="100" b="0"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15875" marR="0" lvl="0" indent="0" algn="l" rtl="0" eaLnBrk="1" fontAlgn="auto" latinLnBrk="0" hangingPunct="1">
              <a:lnSpc>
                <a:spcPct val="110000"/>
              </a:lnSpc>
              <a:spcBef>
                <a:spcPts val="635"/>
              </a:spcBef>
              <a:spcAft>
                <a:spcPts val="0"/>
              </a:spcAft>
              <a:buClr>
                <a:schemeClr val="dk1"/>
              </a:buClr>
              <a:buSzPts val="1100"/>
              <a:buFont typeface="Arial" panose="020B0604020202020204"/>
              <a:buNone/>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 100 % isolé et hors ligne, sans Bluetooth, sans WiFi, sans NFC ou toute autre fréquence radio, gardant votre clé privée hors ligne et sécurisée</a:t>
            </a:r>
            <a:endParaRPr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a:p>
            <a:pPr marL="15875" marR="0" lvl="0" indent="0" algn="l" rtl="0" eaLnBrk="1" fontAlgn="auto" latinLnBrk="0" hangingPunct="1">
              <a:lnSpc>
                <a:spcPct val="110000"/>
              </a:lnSpc>
              <a:spcBef>
                <a:spcPts val="635"/>
              </a:spcBef>
              <a:spcAft>
                <a:spcPts val="0"/>
              </a:spcAft>
              <a:buClr>
                <a:schemeClr val="dk1"/>
              </a:buClr>
              <a:buSzPts val="1100"/>
              <a:buFont typeface="Arial" panose="020B0604020202020204"/>
              <a:buNone/>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Adapté aux mobiles, gérez la cryptographie à tout moment, n'importe où, sans ordinateur portable ni câble USB</a:t>
            </a:r>
            <a:endParaRPr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a:p>
            <a:pPr marL="15875" marR="0" lvl="0" indent="0" algn="l" rtl="0" eaLnBrk="1" fontAlgn="auto" latinLnBrk="0" hangingPunct="1">
              <a:lnSpc>
                <a:spcPct val="110000"/>
              </a:lnSpc>
              <a:spcBef>
                <a:spcPts val="635"/>
              </a:spcBef>
              <a:spcAft>
                <a:spcPts val="0"/>
              </a:spcAft>
              <a:buClr>
                <a:schemeClr val="dk1"/>
              </a:buClr>
              <a:buSzPts val="1100"/>
              <a:buFont typeface="Arial" panose="020B0604020202020204"/>
              <a:buNone/>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Écran IPS haute résolution de 1,3 ’ pour afficher tous les détails de la transaction</a:t>
            </a:r>
            <a:endPar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a:p>
            <a:pPr marL="15875" marR="0" lvl="0" indent="0" algn="l" rtl="0" eaLnBrk="1" fontAlgn="auto" latinLnBrk="0" hangingPunct="1">
              <a:lnSpc>
                <a:spcPct val="110000"/>
              </a:lnSpc>
              <a:spcBef>
                <a:spcPts val="635"/>
              </a:spcBef>
              <a:spcAft>
                <a:spcPts val="0"/>
              </a:spcAft>
              <a:buClr>
                <a:schemeClr val="dk1"/>
              </a:buClr>
              <a:buSzPts val="1100"/>
              <a:buFont typeface="Arial" panose="020B0604020202020204"/>
              <a:buNone/>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D-pad pratique pour naviguer facilement, idéal pour les débutants en crypto</a:t>
            </a:r>
            <a:endPar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a:p>
            <a:pPr marL="15875" marR="0" lvl="0" indent="0" algn="l" rtl="0" eaLnBrk="1" fontAlgn="auto" latinLnBrk="0" hangingPunct="1">
              <a:lnSpc>
                <a:spcPct val="110000"/>
              </a:lnSpc>
              <a:spcBef>
                <a:spcPts val="635"/>
              </a:spcBef>
              <a:spcAft>
                <a:spcPts val="0"/>
              </a:spcAft>
              <a:buClr>
                <a:schemeClr val="dk1"/>
              </a:buClr>
              <a:buSzPts val="1100"/>
              <a:buFont typeface="Arial" panose="020B0604020202020204"/>
              <a:buNone/>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 Prend en charge </a:t>
            </a:r>
            <a:r>
              <a:rPr lang="en-US" sz="1200">
                <a:solidFill>
                  <a:srgbClr val="79EFBD"/>
                </a:solidFill>
                <a:latin typeface="Alibaba Sans Thai" panose="020B0503020203040204" charset="-122"/>
                <a:ea typeface="Alibaba Sans Thai" panose="020B0503020203040204" charset="-122"/>
                <a:cs typeface="Alibaba Sans Thai" panose="020B0503020203040204" charset="-122"/>
                <a:sym typeface="Noto Sans Symbols"/>
              </a:rPr>
              <a:t>15 </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langues et plus de </a:t>
            </a:r>
            <a:r>
              <a:rPr lang="en-US" sz="1200">
                <a:solidFill>
                  <a:srgbClr val="79EFBD"/>
                </a:solidFill>
                <a:latin typeface="Alibaba Sans Thai" panose="020B0503020203040204" charset="-122"/>
                <a:ea typeface="Alibaba Sans Thai" panose="020B0503020203040204" charset="-122"/>
                <a:cs typeface="Alibaba Sans Thai" panose="020B0503020203040204" charset="-122"/>
                <a:sym typeface="Noto Sans Symbols"/>
              </a:rPr>
              <a:t>100</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 blockchains</a:t>
            </a:r>
            <a:endPar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a:p>
            <a:pPr marL="15875" marR="0" lvl="0" indent="0" algn="l" rtl="0" eaLnBrk="1" fontAlgn="auto" latinLnBrk="0" hangingPunct="1">
              <a:lnSpc>
                <a:spcPct val="110000"/>
              </a:lnSpc>
              <a:spcBef>
                <a:spcPts val="635"/>
              </a:spcBef>
              <a:spcAft>
                <a:spcPts val="0"/>
              </a:spcAft>
              <a:buClr>
                <a:schemeClr val="dk1"/>
              </a:buClr>
              <a:buSzPts val="1100"/>
              <a:buFont typeface="Arial" panose="020B0604020202020204"/>
              <a:buNone/>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Les offres de prix les plus compétitives du milieu (</a:t>
            </a:r>
            <a:r>
              <a:rPr lang="en-US" sz="1200">
                <a:solidFill>
                  <a:srgbClr val="79EFBD"/>
                </a:solidFill>
                <a:latin typeface="Alibaba Sans Thai" panose="020B0503020203040204" charset="-122"/>
                <a:ea typeface="Alibaba Sans Thai" panose="020B0503020203040204" charset="-122"/>
                <a:cs typeface="Alibaba Sans Thai" panose="020B0503020203040204" charset="-122"/>
                <a:sym typeface="Noto Sans Symbols"/>
              </a:rPr>
              <a:t>49,99 $</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a:t>
            </a:r>
            <a:endPar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a:p>
            <a:pPr marL="15875" marR="0" lvl="0" indent="0" algn="l" rtl="0" eaLnBrk="1" fontAlgn="auto" latinLnBrk="0" hangingPunct="1">
              <a:lnSpc>
                <a:spcPct val="110000"/>
              </a:lnSpc>
              <a:spcBef>
                <a:spcPts val="635"/>
              </a:spcBef>
              <a:spcAft>
                <a:spcPts val="0"/>
              </a:spcAft>
              <a:buClr>
                <a:schemeClr val="dk1"/>
              </a:buClr>
              <a:buSzPts val="1100"/>
              <a:buFont typeface="Arial" panose="020B0604020202020204"/>
              <a:buNone/>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Vendu dans </a:t>
            </a:r>
            <a:r>
              <a:rPr lang="en-US" sz="1200">
                <a:solidFill>
                  <a:srgbClr val="79EFBD"/>
                </a:solidFill>
                <a:latin typeface="Alibaba Sans Thai" panose="020B0503020203040204" charset="-122"/>
                <a:ea typeface="Alibaba Sans Thai" panose="020B0503020203040204" charset="-122"/>
                <a:cs typeface="Alibaba Sans Thai" panose="020B0503020203040204" charset="-122"/>
                <a:sym typeface="Noto Sans Symbols"/>
              </a:rPr>
              <a:t>196</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 pays et régions</a:t>
            </a:r>
            <a:endParaRPr sz="1200" b="0" i="0" u="none" strike="noStrike" cap="none">
              <a:solidFill>
                <a:schemeClr val="lt1"/>
              </a:solidFill>
              <a:latin typeface="Alibaba Sans Thai" panose="020B0503020203040204" charset="-122"/>
              <a:ea typeface="Alibaba Sans Thai" panose="020B0503020203040204" charset="-122"/>
              <a:cs typeface="Alibaba Sans Thai" panose="020B0503020203040204" charset="-122"/>
              <a:sym typeface="Arial" panose="020B0604020202020204"/>
            </a:endParaRPr>
          </a:p>
          <a:p>
            <a:pPr marL="0" marR="0" lvl="0" indent="0" algn="l" rtl="0" eaLnBrk="1" fontAlgn="auto" latinLnBrk="0" hangingPunct="1">
              <a:lnSpc>
                <a:spcPct val="110000"/>
              </a:lnSpc>
              <a:spcBef>
                <a:spcPts val="0"/>
              </a:spcBef>
              <a:spcAft>
                <a:spcPts val="0"/>
              </a:spcAft>
              <a:buNone/>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n-US" sz="1200">
                <a:solidFill>
                  <a:srgbClr val="FFFFFF"/>
                </a:solidFill>
                <a:latin typeface="Alibaba Sans Thai" panose="020B0503020203040204" charset="-122"/>
                <a:ea typeface="Alibaba Sans Thai" panose="020B0503020203040204" charset="-122"/>
                <a:cs typeface="Alibaba Sans Thai" panose="020B0503020203040204" charset="-122"/>
              </a:rPr>
              <a:t>Vaste réseau de revendeurs dans plus de </a:t>
            </a:r>
            <a:r>
              <a:rPr lang="en-US" sz="1200">
                <a:solidFill>
                  <a:srgbClr val="79EFBD"/>
                </a:solidFill>
                <a:latin typeface="Alibaba Sans Thai" panose="020B0503020203040204" charset="-122"/>
                <a:ea typeface="Alibaba Sans Thai" panose="020B0503020203040204" charset="-122"/>
                <a:cs typeface="Alibaba Sans Thai" panose="020B0503020203040204" charset="-122"/>
              </a:rPr>
              <a:t>30 </a:t>
            </a:r>
            <a:r>
              <a:rPr lang="en-US" sz="1200">
                <a:solidFill>
                  <a:srgbClr val="FFFFFF"/>
                </a:solidFill>
                <a:latin typeface="Alibaba Sans Thai" panose="020B0503020203040204" charset="-122"/>
                <a:ea typeface="Alibaba Sans Thai" panose="020B0503020203040204" charset="-122"/>
                <a:cs typeface="Alibaba Sans Thai" panose="020B0503020203040204" charset="-122"/>
              </a:rPr>
              <a:t>pays</a:t>
            </a:r>
            <a:endParaRPr sz="1200" b="0" i="0" u="none" strike="noStrike" cap="none">
              <a:solidFill>
                <a:schemeClr val="dk1"/>
              </a:solidFill>
              <a:latin typeface="Alibaba Sans Thai" panose="020B0503020203040204" charset="-122"/>
              <a:ea typeface="Alibaba Sans Thai" panose="020B0503020203040204" charset="-122"/>
              <a:cs typeface="Alibaba Sans Thai" panose="020B0503020203040204" charset="-122"/>
              <a:sym typeface="Arial" panose="020B0604020202020204"/>
            </a:endParaRPr>
          </a:p>
        </p:txBody>
      </p:sp>
      <p:pic>
        <p:nvPicPr>
          <p:cNvPr id="98" name="Google Shape;98;p12"/>
          <p:cNvPicPr preferRelativeResize="0"/>
          <p:nvPr>
            <p:custDataLst>
              <p:tags r:id="rId5"/>
            </p:custDataLst>
          </p:nvPr>
        </p:nvPicPr>
        <p:blipFill rotWithShape="1">
          <a:blip r:embed="rId6"/>
          <a:srcRect/>
          <a:stretch>
            <a:fillRect/>
          </a:stretch>
        </p:blipFill>
        <p:spPr>
          <a:xfrm>
            <a:off x="6024371" y="1607820"/>
            <a:ext cx="2292095" cy="2375915"/>
          </a:xfrm>
          <a:prstGeom prst="rect">
            <a:avLst/>
          </a:prstGeom>
          <a:noFill/>
          <a:ln>
            <a:noFill/>
          </a:ln>
        </p:spPr>
      </p:pic>
      <p:grpSp>
        <p:nvGrpSpPr>
          <p:cNvPr id="99" name="Google Shape;99;p12"/>
          <p:cNvGrpSpPr/>
          <p:nvPr/>
        </p:nvGrpSpPr>
        <p:grpSpPr>
          <a:xfrm>
            <a:off x="420853" y="275844"/>
            <a:ext cx="6474459" cy="673079"/>
            <a:chOff x="-12700" y="0"/>
            <a:chExt cx="6474459" cy="673079"/>
          </a:xfrm>
        </p:grpSpPr>
        <p:sp>
          <p:nvSpPr>
            <p:cNvPr id="100" name="Google Shape;100;p12"/>
            <p:cNvSpPr/>
            <p:nvPr>
              <p:custDataLst>
                <p:tags r:id="rId7"/>
              </p:custDataLst>
            </p:nvPr>
          </p:nvSpPr>
          <p:spPr>
            <a:xfrm>
              <a:off x="2292882" y="0"/>
              <a:ext cx="1245107" cy="571500"/>
            </a:xfrm>
            <a:prstGeom prst="rect">
              <a:avLst/>
            </a:prstGeom>
            <a:solidFill>
              <a:srgbClr val="0C0A32"/>
            </a:solidFill>
            <a:ln>
              <a:noFill/>
            </a:ln>
          </p:spPr>
          <p:txBody>
            <a:bodyPr spcFirstLastPara="1" wrap="square" lIns="91425" tIns="45700" rIns="91425" bIns="45700" anchor="t" anchorCtr="0">
              <a:noAutofit/>
            </a:bodyPr>
            <a:p>
              <a:pPr marL="0" marR="0" lvl="0" indent="0" algn="ctr" rtl="0">
                <a:spcBef>
                  <a:spcPts val="0"/>
                </a:spcBef>
                <a:spcAft>
                  <a:spcPts val="0"/>
                </a:spcAft>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01" name="Google Shape;101;p12"/>
            <p:cNvSpPr/>
            <p:nvPr>
              <p:custDataLst>
                <p:tags r:id="rId8"/>
              </p:custDataLst>
            </p:nvPr>
          </p:nvSpPr>
          <p:spPr>
            <a:xfrm>
              <a:off x="-12700" y="229849"/>
              <a:ext cx="6474459" cy="443230"/>
            </a:xfrm>
            <a:prstGeom prst="rect">
              <a:avLst/>
            </a:prstGeom>
            <a:noFill/>
            <a:ln>
              <a:noFill/>
            </a:ln>
          </p:spPr>
          <p:txBody>
            <a:bodyPr spcFirstLastPara="1" wrap="square" lIns="0" tIns="0" rIns="0" bIns="0" anchor="t" anchorCtr="0">
              <a:noAutofit/>
            </a:bodyPr>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137000"/>
                </a:lnSpc>
                <a:spcBef>
                  <a:spcPts val="0"/>
                </a:spcBef>
                <a:spcAft>
                  <a:spcPts val="0"/>
                </a:spcAft>
                <a:buNone/>
              </a:pPr>
              <a:r>
                <a:rPr lang="en-US" sz="2400">
                  <a:solidFill>
                    <a:srgbClr val="79EFBD"/>
                  </a:solidFill>
                  <a:latin typeface="Alibaba Sans Thai" panose="020B0503020203040204" charset="-122"/>
                  <a:ea typeface="Alibaba Sans Thai" panose="020B0503020203040204" charset="-122"/>
                </a:rPr>
                <a:t>Portefeuille Matériel </a:t>
              </a:r>
              <a:r>
                <a:rPr lang="en-US" sz="2400">
                  <a:solidFill>
                    <a:srgbClr val="79EFBD"/>
                  </a:solidFill>
                </a:rPr>
                <a:t>pour une</a:t>
              </a:r>
              <a:r>
                <a:rPr lang="en-US" sz="2400" b="0" i="0" u="none" strike="noStrike" cap="none">
                  <a:solidFill>
                    <a:srgbClr val="79EFBD"/>
                  </a:solidFill>
                  <a:latin typeface="Arial" panose="020B0604020202020204"/>
                  <a:ea typeface="Arial" panose="020B0604020202020204"/>
                  <a:cs typeface="Arial" panose="020B0604020202020204"/>
                  <a:sym typeface="Arial" panose="020B0604020202020204"/>
                </a:rPr>
                <a:t> Ultra-</a:t>
              </a:r>
              <a:r>
                <a:rPr lang="en-US" sz="2400">
                  <a:solidFill>
                    <a:srgbClr val="79EFBD"/>
                  </a:solidFill>
                </a:rPr>
                <a:t>Sécurité</a:t>
              </a:r>
              <a:endParaRPr sz="2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103" name="Google Shape;103;p12"/>
          <p:cNvSpPr/>
          <p:nvPr>
            <p:custDataLst>
              <p:tags r:id="rId9"/>
            </p:custDataLst>
          </p:nvPr>
        </p:nvSpPr>
        <p:spPr>
          <a:xfrm>
            <a:off x="813962" y="4731301"/>
            <a:ext cx="1723389" cy="128904"/>
          </a:xfrm>
          <a:prstGeom prst="rect">
            <a:avLst/>
          </a:prstGeom>
          <a:noFill/>
          <a:ln>
            <a:noFill/>
          </a:ln>
        </p:spPr>
        <p:txBody>
          <a:bodyPr spcFirstLastPara="1" wrap="square" lIns="0" tIns="0" rIns="0" bIns="0" anchor="t" anchorCtr="0">
            <a:noAutofit/>
          </a:bodyPr>
          <a:p>
            <a:pPr marL="0" marR="0" lvl="0" indent="0" algn="l" rtl="0">
              <a:lnSpc>
                <a:spcPct val="81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85000"/>
              </a:lnSpc>
              <a:spcBef>
                <a:spcPts val="0"/>
              </a:spcBef>
              <a:spcAft>
                <a:spcPts val="0"/>
              </a:spcAft>
              <a:buNone/>
            </a:pPr>
            <a:r>
              <a:rPr lang="en-US" sz="800" b="0" i="0" u="none" strike="noStrike" cap="none">
                <a:solidFill>
                  <a:srgbClr val="FFFFFF"/>
                </a:solidFill>
                <a:latin typeface="Arial" panose="020B0604020202020204"/>
                <a:ea typeface="Arial" panose="020B0604020202020204"/>
                <a:cs typeface="Arial" panose="020B0604020202020204"/>
                <a:sym typeface="Arial" panose="020B0604020202020204"/>
              </a:rPr>
              <a:t>* D</a:t>
            </a:r>
            <a:r>
              <a:rPr lang="en-US" sz="800">
                <a:solidFill>
                  <a:srgbClr val="FFFFFF"/>
                </a:solidFill>
              </a:rPr>
              <a:t>onnées mises à </a:t>
            </a:r>
            <a:r>
              <a:rPr lang="en-US" sz="800">
                <a:solidFill>
                  <a:srgbClr val="FFFFFF"/>
                </a:solidFill>
                <a:latin typeface="Alibaba Sans Thai" panose="020B0503020203040204" charset="-122"/>
                <a:ea typeface="Alibaba Sans Thai" panose="020B0503020203040204" charset="-122"/>
              </a:rPr>
              <a:t>jour</a:t>
            </a:r>
            <a:r>
              <a:rPr lang="en-US" sz="800" b="0" i="0" u="none" strike="noStrike" cap="none">
                <a:solidFill>
                  <a:srgbClr val="FFFFFF"/>
                </a:solidFill>
                <a:latin typeface="Alibaba Sans Thai" panose="020B0503020203040204" charset="-122"/>
                <a:ea typeface="Alibaba Sans Thai" panose="020B0503020203040204" charset="-122"/>
                <a:cs typeface="Arial" panose="020B0604020202020204"/>
                <a:sym typeface="Arial" panose="020B0604020202020204"/>
              </a:rPr>
              <a:t> </a:t>
            </a:r>
            <a:r>
              <a:rPr lang="en-US" sz="800">
                <a:solidFill>
                  <a:srgbClr val="FFFFFF"/>
                </a:solidFill>
              </a:rPr>
              <a:t>e</a:t>
            </a:r>
            <a:r>
              <a:rPr lang="en-US" sz="800" b="0" i="0" u="none" strike="noStrike" cap="none">
                <a:solidFill>
                  <a:srgbClr val="FFFFFF"/>
                </a:solidFill>
                <a:latin typeface="Arial" panose="020B0604020202020204"/>
                <a:ea typeface="Arial" panose="020B0604020202020204"/>
                <a:cs typeface="Arial" panose="020B0604020202020204"/>
                <a:sym typeface="Arial" panose="020B0604020202020204"/>
              </a:rPr>
              <a:t>n A</a:t>
            </a:r>
            <a:r>
              <a:rPr lang="en-US" sz="800">
                <a:solidFill>
                  <a:srgbClr val="FFFFFF"/>
                </a:solidFill>
              </a:rPr>
              <a:t>v</a:t>
            </a:r>
            <a:r>
              <a:rPr lang="en-US" sz="800" b="0" i="0" u="none" strike="noStrike" cap="none">
                <a:solidFill>
                  <a:srgbClr val="FFFFFF"/>
                </a:solidFill>
                <a:latin typeface="Arial" panose="020B0604020202020204"/>
                <a:ea typeface="Arial" panose="020B0604020202020204"/>
                <a:cs typeface="Arial" panose="020B0604020202020204"/>
                <a:sym typeface="Arial" panose="020B0604020202020204"/>
              </a:rPr>
              <a:t>ril 2023.</a:t>
            </a:r>
            <a:endParaRPr sz="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102" name="rect"/>
          <p:cNvSpPr/>
          <p:nvPr>
            <p:custDataLst>
              <p:tags r:id="rId3"/>
            </p:custDataLst>
          </p:nvPr>
        </p:nvSpPr>
        <p:spPr>
          <a:xfrm>
            <a:off x="0" y="0"/>
            <a:ext cx="9144000" cy="5143500"/>
          </a:xfrm>
          <a:prstGeom prst="rect">
            <a:avLst/>
          </a:prstGeom>
          <a:solidFill>
            <a:srgbClr val="0D0B33">
              <a:alpha val="100000"/>
            </a:srgbClr>
          </a:solidFill>
          <a:ln cap="flat">
            <a:noFill/>
            <a:prstDash val="solid"/>
            <a:miter lim="0"/>
          </a:ln>
        </p:spPr>
        <p:txBody>
          <a:bodyPr rtlCol="0"/>
          <a:p>
            <a:pPr algn="ctr"/>
            <a:endParaRPr lang="zh-CN" altLang="en-US"/>
          </a:p>
        </p:txBody>
      </p:sp>
      <p:pic>
        <p:nvPicPr>
          <p:cNvPr id="112" name="picture 112"/>
          <p:cNvPicPr>
            <a:picLocks noChangeAspect="1"/>
          </p:cNvPicPr>
          <p:nvPr>
            <p:custDataLst>
              <p:tags r:id="rId4"/>
            </p:custDataLst>
          </p:nvPr>
        </p:nvPicPr>
        <p:blipFill>
          <a:blip r:embed="rId2"/>
          <a:stretch>
            <a:fillRect/>
          </a:stretch>
        </p:blipFill>
        <p:spPr>
          <a:xfrm rot="21600000">
            <a:off x="405510" y="4574031"/>
            <a:ext cx="256031" cy="256031"/>
          </a:xfrm>
          <a:prstGeom prst="rect">
            <a:avLst/>
          </a:prstGeom>
        </p:spPr>
      </p:pic>
      <p:pic>
        <p:nvPicPr>
          <p:cNvPr id="111" name="Google Shape;111;p13"/>
          <p:cNvPicPr preferRelativeResize="0"/>
          <p:nvPr>
            <p:custDataLst>
              <p:tags r:id="rId5"/>
            </p:custDataLst>
          </p:nvPr>
        </p:nvPicPr>
        <p:blipFill rotWithShape="1">
          <a:blip r:embed="rId6"/>
          <a:srcRect/>
          <a:stretch>
            <a:fillRect/>
          </a:stretch>
        </p:blipFill>
        <p:spPr>
          <a:xfrm>
            <a:off x="5387340" y="1126235"/>
            <a:ext cx="3086100" cy="3194304"/>
          </a:xfrm>
          <a:prstGeom prst="rect">
            <a:avLst/>
          </a:prstGeom>
          <a:noFill/>
          <a:ln>
            <a:noFill/>
          </a:ln>
        </p:spPr>
      </p:pic>
      <p:sp>
        <p:nvSpPr>
          <p:cNvPr id="2" name="Google Shape;112;p13"/>
          <p:cNvSpPr/>
          <p:nvPr>
            <p:custDataLst>
              <p:tags r:id="rId7"/>
            </p:custDataLst>
          </p:nvPr>
        </p:nvSpPr>
        <p:spPr>
          <a:xfrm>
            <a:off x="539318" y="1575739"/>
            <a:ext cx="4459604" cy="1991995"/>
          </a:xfrm>
          <a:prstGeom prst="rect">
            <a:avLst/>
          </a:prstGeom>
          <a:noFill/>
          <a:ln>
            <a:noFill/>
          </a:ln>
        </p:spPr>
        <p:txBody>
          <a:bodyPr spcFirstLastPara="1" wrap="square" lIns="0" tIns="0" rIns="0" bIns="0" anchor="t" anchorCtr="0">
            <a:noAutofit/>
          </a:bodyPr>
          <a:p>
            <a:pPr marL="0" marR="0" lvl="0" indent="0" algn="l" rtl="0">
              <a:lnSpc>
                <a:spcPct val="92000"/>
              </a:lnSpc>
              <a:spcBef>
                <a:spcPts val="0"/>
              </a:spcBef>
              <a:spcAft>
                <a:spcPts val="0"/>
              </a:spcAft>
              <a:buNone/>
            </a:pPr>
            <a:endParaRPr sz="100" b="0"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22225" marR="0" lvl="0" indent="0" algn="l" rtl="0" eaLnBrk="1" fontAlgn="auto" latinLnBrk="0" hangingPunct="1">
              <a:lnSpc>
                <a:spcPct val="140000"/>
              </a:lnSpc>
              <a:spcAft>
                <a:spcPts val="0"/>
              </a:spcAft>
              <a:buSzPts val="1100"/>
              <a:buNone/>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100% décentralisé, gardant les clés privées dans la mémoire locale du téléphone portable</a:t>
            </a:r>
            <a:endParaRPr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a:p>
            <a:pPr marL="22225" marR="0" lvl="0" indent="0" algn="l" rtl="0" eaLnBrk="1" fontAlgn="auto" latinLnBrk="0" hangingPunct="1">
              <a:lnSpc>
                <a:spcPct val="140000"/>
              </a:lnSpc>
              <a:spcAft>
                <a:spcPts val="0"/>
              </a:spcAft>
              <a:buSzPts val="1100"/>
              <a:buNone/>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Importez ou créez des portefeuilles via une phrase mnémonique, une clef privée, Keystore et plus</a:t>
            </a:r>
            <a:endParaRPr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a:p>
            <a:pPr marL="22225" marR="0" lvl="0" indent="0" algn="l" rtl="0" eaLnBrk="1" fontAlgn="auto" latinLnBrk="0" hangingPunct="1">
              <a:lnSpc>
                <a:spcPct val="140000"/>
              </a:lnSpc>
              <a:spcAft>
                <a:spcPts val="0"/>
              </a:spcAft>
              <a:buSzPts val="1100"/>
              <a:buNone/>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 Ne prend qu'une minute à configurer, idéal pour les débutants en crypto</a:t>
            </a:r>
            <a:endParaRPr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a:p>
            <a:pPr marL="22225" marR="0" lvl="0" indent="0" algn="l" rtl="0" eaLnBrk="1" fontAlgn="auto" latinLnBrk="0" hangingPunct="1">
              <a:lnSpc>
                <a:spcPct val="140000"/>
              </a:lnSpc>
              <a:spcAft>
                <a:spcPts val="0"/>
              </a:spcAft>
              <a:buSzPts val="1100"/>
              <a:buNone/>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Gère vos crypto-actifs et accède à un nombre illimité de DApps à portée de main</a:t>
            </a:r>
            <a:endParaRPr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a:p>
            <a:pPr marL="22225" marR="0" lvl="0" indent="0" algn="l" rtl="0" eaLnBrk="1" fontAlgn="auto" latinLnBrk="0" hangingPunct="1">
              <a:lnSpc>
                <a:spcPct val="140000"/>
              </a:lnSpc>
              <a:spcAft>
                <a:spcPts val="0"/>
              </a:spcAft>
              <a:buSzPts val="1100"/>
              <a:buNone/>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Prend en charge </a:t>
            </a:r>
            <a:r>
              <a:rPr lang="en-US" sz="1200">
                <a:solidFill>
                  <a:srgbClr val="79EFBD"/>
                </a:solidFill>
                <a:latin typeface="Alibaba Sans Thai" panose="020B0503020203040204" charset="-122"/>
                <a:ea typeface="Alibaba Sans Thai" panose="020B0503020203040204" charset="-122"/>
                <a:cs typeface="Alibaba Sans Thai" panose="020B0503020203040204" charset="-122"/>
                <a:sym typeface="Noto Sans Symbols"/>
              </a:rPr>
              <a:t>15 </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langues et </a:t>
            </a:r>
            <a:r>
              <a:rPr lang="en-US" sz="1200">
                <a:solidFill>
                  <a:srgbClr val="79EFBD"/>
                </a:solidFill>
                <a:latin typeface="Alibaba Sans Thai" panose="020B0503020203040204" charset="-122"/>
                <a:ea typeface="Alibaba Sans Thai" panose="020B0503020203040204" charset="-122"/>
                <a:cs typeface="Alibaba Sans Thai" panose="020B0503020203040204" charset="-122"/>
                <a:sym typeface="Noto Sans Symbols"/>
              </a:rPr>
              <a:t>plus de 100</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 blockchains</a:t>
            </a:r>
            <a:endParaRPr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a:p>
            <a:pPr marL="22225" marR="0" lvl="0" indent="0" algn="l" rtl="0" eaLnBrk="1" fontAlgn="auto" latinLnBrk="0" hangingPunct="1">
              <a:lnSpc>
                <a:spcPct val="140000"/>
              </a:lnSpc>
              <a:spcBef>
                <a:spcPts val="5"/>
              </a:spcBef>
              <a:spcAft>
                <a:spcPts val="0"/>
              </a:spcAft>
              <a:buClr>
                <a:schemeClr val="dk1"/>
              </a:buClr>
              <a:buSzPts val="1100"/>
              <a:buFont typeface="Arial" panose="020B0604020202020204"/>
              <a:buNone/>
            </a:pPr>
            <a:endParaRPr sz="1200">
              <a:solidFill>
                <a:schemeClr val="lt1"/>
              </a:solidFill>
              <a:latin typeface="Noto Sans Symbols"/>
              <a:ea typeface="Noto Sans Symbols"/>
              <a:cs typeface="Noto Sans Symbols"/>
              <a:sym typeface="Noto Sans Symbols"/>
            </a:endParaRPr>
          </a:p>
          <a:p>
            <a:pPr marL="22225" marR="0" lvl="0" indent="0" algn="l" rtl="0">
              <a:lnSpc>
                <a:spcPct val="96000"/>
              </a:lnSpc>
              <a:spcBef>
                <a:spcPts val="5"/>
              </a:spcBef>
              <a:spcAft>
                <a:spcPts val="0"/>
              </a:spcAft>
              <a:buNone/>
            </a:pPr>
            <a:endParaRPr sz="1200">
              <a:solidFill>
                <a:srgbClr val="79EFBD"/>
              </a:solidFill>
              <a:latin typeface="Noto Sans Symbols"/>
              <a:ea typeface="Noto Sans Symbols"/>
              <a:cs typeface="Noto Sans Symbols"/>
              <a:sym typeface="Noto Sans Symbols"/>
            </a:endParaRPr>
          </a:p>
        </p:txBody>
      </p:sp>
      <p:sp>
        <p:nvSpPr>
          <p:cNvPr id="113" name="Google Shape;113;p13"/>
          <p:cNvSpPr/>
          <p:nvPr>
            <p:custDataLst>
              <p:tags r:id="rId8"/>
            </p:custDataLst>
          </p:nvPr>
        </p:nvSpPr>
        <p:spPr>
          <a:xfrm>
            <a:off x="251460" y="339090"/>
            <a:ext cx="8785860" cy="479425"/>
          </a:xfrm>
          <a:prstGeom prst="rect">
            <a:avLst/>
          </a:prstGeom>
          <a:noFill/>
          <a:ln>
            <a:noFill/>
          </a:ln>
        </p:spPr>
        <p:txBody>
          <a:bodyPr spcFirstLastPara="1" wrap="square" lIns="0" tIns="0" rIns="0" bIns="0" anchor="t" anchorCtr="0">
            <a:noAutofit/>
          </a:bodyPr>
          <a:p>
            <a:pPr marL="0" marR="0" lvl="0" indent="0" algn="l" rtl="0">
              <a:lnSpc>
                <a:spcPct val="83000"/>
              </a:lnSpc>
              <a:spcBef>
                <a:spcPts val="0"/>
              </a:spcBef>
              <a:spcAft>
                <a:spcPts val="0"/>
              </a:spcAft>
              <a:buNone/>
            </a:pPr>
            <a:endParaRPr sz="100" b="1"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lvl="0" indent="0" algn="l" rtl="0">
              <a:lnSpc>
                <a:spcPct val="137000"/>
              </a:lnSpc>
              <a:spcBef>
                <a:spcPts val="0"/>
              </a:spcBef>
              <a:spcAft>
                <a:spcPts val="0"/>
              </a:spcAft>
              <a:buClr>
                <a:schemeClr val="dk1"/>
              </a:buClr>
              <a:buFont typeface="Arial" panose="020B0604020202020204"/>
              <a:buNone/>
            </a:pPr>
            <a:r>
              <a:rPr lang="en-US" sz="2400">
                <a:solidFill>
                  <a:srgbClr val="79EFBD"/>
                </a:solidFill>
                <a:latin typeface="Alibaba Sans Thai" panose="020B0503020203040204" charset="-122"/>
                <a:ea typeface="Alibaba Sans Thai" panose="020B0503020203040204" charset="-122"/>
              </a:rPr>
              <a:t>Portefeuille logiciel pour une expérience utilisateur accessible à tous</a:t>
            </a:r>
            <a:endParaRPr sz="2000">
              <a:solidFill>
                <a:schemeClr val="dk1"/>
              </a:solidFill>
              <a:latin typeface="Alibaba Sans Thai" panose="020B0503020203040204" charset="-122"/>
              <a:ea typeface="Alibaba Sans Thai" panose="020B0503020203040204" charset="-122"/>
            </a:endParaRPr>
          </a:p>
          <a:p>
            <a:pPr marL="12700" marR="0" lvl="0" indent="0" algn="l" rtl="0">
              <a:lnSpc>
                <a:spcPct val="137000"/>
              </a:lnSpc>
              <a:spcBef>
                <a:spcPts val="0"/>
              </a:spcBef>
              <a:spcAft>
                <a:spcPts val="0"/>
              </a:spcAft>
              <a:buNone/>
            </a:pPr>
            <a:endParaRPr sz="2400">
              <a:solidFill>
                <a:srgbClr val="79EFBD"/>
              </a:solidFill>
              <a:latin typeface="Alibaba Sans Thai" panose="020B0503020203040204" charset="-122"/>
              <a:ea typeface="Alibaba Sans Thai" panose="020B0503020203040204" charset="-122"/>
            </a:endParaRPr>
          </a:p>
        </p:txBody>
      </p:sp>
      <p:sp>
        <p:nvSpPr>
          <p:cNvPr id="114" name="Google Shape;114;p13"/>
          <p:cNvSpPr/>
          <p:nvPr>
            <p:custDataLst>
              <p:tags r:id="rId9"/>
            </p:custDataLst>
          </p:nvPr>
        </p:nvSpPr>
        <p:spPr>
          <a:xfrm>
            <a:off x="813962" y="4731301"/>
            <a:ext cx="1723389" cy="128904"/>
          </a:xfrm>
          <a:prstGeom prst="rect">
            <a:avLst/>
          </a:prstGeom>
          <a:noFill/>
          <a:ln>
            <a:noFill/>
          </a:ln>
        </p:spPr>
        <p:txBody>
          <a:bodyPr spcFirstLastPara="1" wrap="square" lIns="0" tIns="0" rIns="0" bIns="0" anchor="t" anchorCtr="0">
            <a:noAutofit/>
          </a:bodyPr>
          <a:p>
            <a:pPr marL="0" marR="0" lvl="0" indent="0" algn="l" rtl="0">
              <a:lnSpc>
                <a:spcPct val="81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lvl="0" indent="0" algn="l" rtl="0">
              <a:lnSpc>
                <a:spcPct val="85000"/>
              </a:lnSpc>
              <a:spcBef>
                <a:spcPts val="0"/>
              </a:spcBef>
              <a:spcAft>
                <a:spcPts val="0"/>
              </a:spcAft>
              <a:buClr>
                <a:schemeClr val="dk1"/>
              </a:buClr>
              <a:buFont typeface="Arial" panose="020B0604020202020204"/>
              <a:buNone/>
            </a:pPr>
            <a:r>
              <a:rPr lang="en-US" sz="800">
                <a:solidFill>
                  <a:schemeClr val="lt1"/>
                </a:solidFill>
              </a:rPr>
              <a:t>* Données mises à jour en Avril 2023.</a:t>
            </a:r>
            <a:endParaRPr sz="800">
              <a:solidFill>
                <a:schemeClr val="dk1"/>
              </a:solidFill>
            </a:endParaRPr>
          </a:p>
          <a:p>
            <a:pPr marL="12700" marR="0" lvl="0" indent="0" algn="l" rtl="0">
              <a:lnSpc>
                <a:spcPct val="85000"/>
              </a:lnSpc>
              <a:spcBef>
                <a:spcPts val="0"/>
              </a:spcBef>
              <a:spcAft>
                <a:spcPts val="0"/>
              </a:spcAft>
              <a:buNone/>
            </a:pPr>
            <a:endParaRPr sz="80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121" name="Google Shape;121;p14"/>
          <p:cNvSpPr/>
          <p:nvPr>
            <p:custDataLst>
              <p:tags r:id="rId3"/>
            </p:custDataLst>
          </p:nvPr>
        </p:nvSpPr>
        <p:spPr>
          <a:xfrm>
            <a:off x="539648" y="1704644"/>
            <a:ext cx="4867275" cy="1734185"/>
          </a:xfrm>
          <a:prstGeom prst="rect">
            <a:avLst/>
          </a:prstGeom>
          <a:noFill/>
          <a:ln>
            <a:noFill/>
          </a:ln>
        </p:spPr>
        <p:txBody>
          <a:bodyPr spcFirstLastPara="1" wrap="square" lIns="0" tIns="0" rIns="0" bIns="0" anchor="t" anchorCtr="0">
            <a:noAutofit/>
          </a:bodyPr>
          <a:p>
            <a:pPr marL="0" marR="0" lvl="0" indent="0" algn="l" rtl="0">
              <a:lnSpc>
                <a:spcPct val="79000"/>
              </a:lnSpc>
              <a:spcBef>
                <a:spcPts val="0"/>
              </a:spcBef>
              <a:spcAft>
                <a:spcPts val="0"/>
              </a:spcAft>
              <a:buNone/>
            </a:pPr>
            <a:endParaRPr sz="100" b="0"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22860" marR="0" lvl="0" indent="0" algn="l" rtl="0" eaLnBrk="1" fontAlgn="auto" latinLnBrk="0" hangingPunct="1">
              <a:lnSpc>
                <a:spcPct val="120000"/>
              </a:lnSpc>
              <a:spcBef>
                <a:spcPts val="0"/>
              </a:spcBef>
              <a:spcAft>
                <a:spcPts val="0"/>
              </a:spcAft>
              <a:buNone/>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Gérez les chaînes </a:t>
            </a:r>
            <a:r>
              <a:rPr lang="en-US" sz="1200">
                <a:solidFill>
                  <a:srgbClr val="79EFBD"/>
                </a:solidFill>
                <a:latin typeface="Alibaba Sans Thai" panose="020B0503020203040204" charset="-122"/>
                <a:ea typeface="Alibaba Sans Thai" panose="020B0503020203040204" charset="-122"/>
                <a:cs typeface="Alibaba Sans Thai" panose="020B0503020203040204" charset="-122"/>
                <a:sym typeface="Noto Sans Symbols"/>
              </a:rPr>
              <a:t>compatibles EVM et non EVM</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 en un seul endroit</a:t>
            </a:r>
            <a:endParaRPr sz="1200" b="0" i="0" u="none" strike="noStrike" cap="none">
              <a:solidFill>
                <a:schemeClr val="lt1"/>
              </a:solidFill>
              <a:latin typeface="Alibaba Sans Thai" panose="020B0503020203040204" charset="-122"/>
              <a:ea typeface="Alibaba Sans Thai" panose="020B0503020203040204" charset="-122"/>
              <a:cs typeface="Alibaba Sans Thai" panose="020B0503020203040204" charset="-122"/>
              <a:sym typeface="Arial" panose="020B0604020202020204"/>
            </a:endParaRPr>
          </a:p>
          <a:p>
            <a:pPr marL="23495" marR="0" lvl="0" indent="-635" algn="l" rtl="0" eaLnBrk="1" fontAlgn="auto" latinLnBrk="0" hangingPunct="1">
              <a:lnSpc>
                <a:spcPct val="120000"/>
              </a:lnSpc>
              <a:spcBef>
                <a:spcPts val="650"/>
              </a:spcBef>
              <a:spcAft>
                <a:spcPts val="0"/>
              </a:spcAft>
              <a:buNone/>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 Basculez d’une DApp à une autre, </a:t>
            </a:r>
            <a:r>
              <a:rPr lang="en-US" sz="1200">
                <a:solidFill>
                  <a:srgbClr val="79EFBD"/>
                </a:solidFill>
                <a:latin typeface="Alibaba Sans Thai" panose="020B0503020203040204" charset="-122"/>
                <a:ea typeface="Alibaba Sans Thai" panose="020B0503020203040204" charset="-122"/>
                <a:cs typeface="Alibaba Sans Thai" panose="020B0503020203040204" charset="-122"/>
                <a:sym typeface="Noto Sans Symbols"/>
              </a:rPr>
              <a:t>sur différentes chaînes,</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 sans problème de déconnection.</a:t>
            </a:r>
            <a:endPar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a:p>
            <a:pPr marL="23495" marR="0" lvl="0" indent="-635" algn="l" rtl="0" eaLnBrk="1" fontAlgn="auto" latinLnBrk="0" hangingPunct="1">
              <a:lnSpc>
                <a:spcPct val="120000"/>
              </a:lnSpc>
              <a:spcBef>
                <a:spcPts val="650"/>
              </a:spcBef>
              <a:spcAft>
                <a:spcPts val="0"/>
              </a:spcAft>
              <a:buNone/>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Fournit une </a:t>
            </a:r>
            <a:r>
              <a:rPr lang="en-US" sz="1200">
                <a:solidFill>
                  <a:srgbClr val="79EFBD"/>
                </a:solidFill>
                <a:latin typeface="Alibaba Sans Thai" panose="020B0503020203040204" charset="-122"/>
                <a:ea typeface="Alibaba Sans Thai" panose="020B0503020203040204" charset="-122"/>
                <a:cs typeface="Alibaba Sans Thai" panose="020B0503020203040204" charset="-122"/>
                <a:sym typeface="Noto Sans Symbols"/>
              </a:rPr>
              <a:t>sécurité avancée</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 en reliant le portefeuille matériel SafePal ou le portefeuille mobile à l'extension</a:t>
            </a:r>
            <a:endParaRPr sz="1200" b="0" i="0" u="none" strike="noStrike" cap="none">
              <a:solidFill>
                <a:schemeClr val="lt1"/>
              </a:solidFill>
              <a:latin typeface="Alibaba Sans Thai" panose="020B0503020203040204" charset="-122"/>
              <a:ea typeface="Alibaba Sans Thai" panose="020B0503020203040204" charset="-122"/>
              <a:cs typeface="Alibaba Sans Thai" panose="020B0503020203040204" charset="-122"/>
              <a:sym typeface="Arial" panose="020B0604020202020204"/>
            </a:endParaRPr>
          </a:p>
          <a:p>
            <a:pPr marL="0" marR="0" lvl="0" indent="0" algn="l" rtl="0" eaLnBrk="1" fontAlgn="auto" latinLnBrk="0" hangingPunct="1">
              <a:lnSpc>
                <a:spcPct val="120000"/>
              </a:lnSpc>
              <a:spcBef>
                <a:spcPts val="0"/>
              </a:spcBef>
              <a:spcAft>
                <a:spcPts val="0"/>
              </a:spcAft>
              <a:buNone/>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Un simple clic pour </a:t>
            </a:r>
            <a:r>
              <a:rPr lang="en-US" sz="1200">
                <a:solidFill>
                  <a:srgbClr val="79EFBD"/>
                </a:solidFill>
                <a:latin typeface="Alibaba Sans Thai" panose="020B0503020203040204" charset="-122"/>
                <a:ea typeface="Alibaba Sans Thai" panose="020B0503020203040204" charset="-122"/>
                <a:cs typeface="Alibaba Sans Thai" panose="020B0503020203040204" charset="-122"/>
                <a:sym typeface="Noto Sans Symbols"/>
              </a:rPr>
              <a:t>se connecter à d'autres portefeuilles</a:t>
            </a:r>
            <a:r>
              <a:rPr lang="en-US" sz="12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 tels que  Metamask, Trustwallet, Ledger, imToken et plus</a:t>
            </a:r>
            <a:endParaRPr sz="1200" b="0" i="0" u="none" strike="noStrike" cap="none">
              <a:solidFill>
                <a:schemeClr val="lt1"/>
              </a:solidFill>
              <a:latin typeface="Alibaba Sans Thai" panose="020B0503020203040204" charset="-122"/>
              <a:ea typeface="Alibaba Sans Thai" panose="020B0503020203040204" charset="-122"/>
              <a:cs typeface="Alibaba Sans Thai" panose="020B0503020203040204" charset="-122"/>
              <a:sym typeface="Arial" panose="020B0604020202020204"/>
            </a:endParaRPr>
          </a:p>
        </p:txBody>
      </p:sp>
      <p:pic>
        <p:nvPicPr>
          <p:cNvPr id="122" name="Google Shape;122;p14"/>
          <p:cNvPicPr preferRelativeResize="0"/>
          <p:nvPr>
            <p:custDataLst>
              <p:tags r:id="rId4"/>
            </p:custDataLst>
          </p:nvPr>
        </p:nvPicPr>
        <p:blipFill rotWithShape="1">
          <a:blip r:embed="rId5"/>
          <a:srcRect/>
          <a:stretch>
            <a:fillRect/>
          </a:stretch>
        </p:blipFill>
        <p:spPr>
          <a:xfrm>
            <a:off x="5785503" y="1287371"/>
            <a:ext cx="2294344" cy="2913179"/>
          </a:xfrm>
          <a:prstGeom prst="rect">
            <a:avLst/>
          </a:prstGeom>
          <a:noFill/>
          <a:ln>
            <a:noFill/>
          </a:ln>
        </p:spPr>
      </p:pic>
      <p:sp>
        <p:nvSpPr>
          <p:cNvPr id="123" name="Google Shape;123;p14"/>
          <p:cNvSpPr/>
          <p:nvPr>
            <p:custDataLst>
              <p:tags r:id="rId6"/>
            </p:custDataLst>
          </p:nvPr>
        </p:nvSpPr>
        <p:spPr>
          <a:xfrm>
            <a:off x="467360" y="411480"/>
            <a:ext cx="7888605" cy="616585"/>
          </a:xfrm>
          <a:prstGeom prst="rect">
            <a:avLst/>
          </a:prstGeom>
          <a:noFill/>
          <a:ln>
            <a:noFill/>
          </a:ln>
        </p:spPr>
        <p:txBody>
          <a:bodyPr spcFirstLastPara="1" wrap="square" lIns="0" tIns="0" rIns="0" bIns="0" anchor="t" anchorCtr="0">
            <a:noAutofit/>
          </a:bodyPr>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137000"/>
              </a:lnSpc>
              <a:spcBef>
                <a:spcPts val="0"/>
              </a:spcBef>
              <a:spcAft>
                <a:spcPts val="0"/>
              </a:spcAft>
              <a:buNone/>
            </a:pPr>
            <a:r>
              <a:rPr lang="en-US" sz="2400">
                <a:solidFill>
                  <a:srgbClr val="79EFBD"/>
                </a:solidFill>
                <a:latin typeface="Alibaba Sans Thai" panose="020B0503020203040204" charset="-122"/>
                <a:ea typeface="Alibaba Sans Thai" panose="020B0503020203040204" charset="-122"/>
              </a:rPr>
              <a:t>Un</a:t>
            </a:r>
            <a:r>
              <a:rPr lang="en-US" sz="2400" b="0" i="0" u="none" strike="noStrike" cap="none">
                <a:solidFill>
                  <a:srgbClr val="79EFBD"/>
                </a:solidFill>
                <a:latin typeface="Alibaba Sans Thai" panose="020B0503020203040204" charset="-122"/>
                <a:ea typeface="Alibaba Sans Thai" panose="020B0503020203040204" charset="-122"/>
                <a:cs typeface="Arial" panose="020B0604020202020204"/>
                <a:sym typeface="Arial" panose="020B0604020202020204"/>
              </a:rPr>
              <a:t>e </a:t>
            </a:r>
            <a:r>
              <a:rPr lang="en-US" sz="2400">
                <a:solidFill>
                  <a:srgbClr val="79EFBD"/>
                </a:solidFill>
                <a:latin typeface="Alibaba Sans Thai" panose="020B0503020203040204" charset="-122"/>
                <a:ea typeface="Alibaba Sans Thai" panose="020B0503020203040204" charset="-122"/>
              </a:rPr>
              <a:t>Expérience Conviviale sur Ordinateur grâce au Portefeuille d’Extension.</a:t>
            </a:r>
            <a:endParaRPr sz="2400" b="0" i="0" u="none" strike="noStrike" cap="none">
              <a:solidFill>
                <a:schemeClr val="dk1"/>
              </a:solidFill>
              <a:latin typeface="Alibaba Sans Thai" panose="020B0503020203040204" charset="-122"/>
              <a:ea typeface="Alibaba Sans Thai" panose="020B0503020203040204" charset="-122"/>
              <a:cs typeface="Arial" panose="020B0604020202020204"/>
              <a:sym typeface="Arial" panose="020B0604020202020204"/>
            </a:endParaRPr>
          </a:p>
        </p:txBody>
      </p:sp>
      <p:sp>
        <p:nvSpPr>
          <p:cNvPr id="124" name="Google Shape;124;p14"/>
          <p:cNvSpPr/>
          <p:nvPr>
            <p:custDataLst>
              <p:tags r:id="rId7"/>
            </p:custDataLst>
          </p:nvPr>
        </p:nvSpPr>
        <p:spPr>
          <a:xfrm>
            <a:off x="814070" y="4731385"/>
            <a:ext cx="2089785" cy="176530"/>
          </a:xfrm>
          <a:prstGeom prst="rect">
            <a:avLst/>
          </a:prstGeom>
          <a:noFill/>
          <a:ln>
            <a:noFill/>
          </a:ln>
        </p:spPr>
        <p:txBody>
          <a:bodyPr spcFirstLastPara="1" wrap="square" lIns="0" tIns="0" rIns="0" bIns="0" anchor="t" anchorCtr="0">
            <a:noAutofit/>
          </a:bodyPr>
          <a:p>
            <a:pPr marL="0" marR="0" lvl="0" indent="0" algn="l" rtl="0">
              <a:lnSpc>
                <a:spcPct val="81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lvl="0" indent="0" algn="l" rtl="0">
              <a:lnSpc>
                <a:spcPct val="85000"/>
              </a:lnSpc>
              <a:spcBef>
                <a:spcPts val="0"/>
              </a:spcBef>
              <a:spcAft>
                <a:spcPts val="0"/>
              </a:spcAft>
              <a:buClr>
                <a:schemeClr val="dk1"/>
              </a:buClr>
              <a:buFont typeface="Arial" panose="020B0604020202020204"/>
              <a:buNone/>
            </a:pPr>
            <a:r>
              <a:rPr lang="en-US" sz="800">
                <a:solidFill>
                  <a:schemeClr val="lt1"/>
                </a:solidFill>
              </a:rPr>
              <a:t>* </a:t>
            </a:r>
            <a:r>
              <a:rPr lang="en-US" sz="800">
                <a:solidFill>
                  <a:schemeClr val="lt1"/>
                </a:solidFill>
                <a:latin typeface="Alibaba Sans Thai" panose="020B0503020203040204" charset="-122"/>
                <a:ea typeface="Alibaba Sans Thai" panose="020B0503020203040204" charset="-122"/>
              </a:rPr>
              <a:t>Données mises à jour en Avril 2023.</a:t>
            </a:r>
            <a:endParaRPr sz="800">
              <a:solidFill>
                <a:schemeClr val="dk1"/>
              </a:solidFill>
              <a:latin typeface="Alibaba Sans Thai" panose="020B0503020203040204" charset="-122"/>
              <a:ea typeface="Alibaba Sans Thai" panose="020B0503020203040204" charset="-122"/>
            </a:endParaRPr>
          </a:p>
          <a:p>
            <a:pPr marL="12700" marR="0" lvl="0" indent="0" algn="l" rtl="0">
              <a:lnSpc>
                <a:spcPct val="85000"/>
              </a:lnSpc>
              <a:spcBef>
                <a:spcPts val="0"/>
              </a:spcBef>
              <a:spcAft>
                <a:spcPts val="0"/>
              </a:spcAft>
              <a:buNone/>
            </a:pPr>
            <a:endParaRPr sz="800">
              <a:solidFill>
                <a:srgbClr val="FFFFFF"/>
              </a:solidFill>
              <a:latin typeface="Alibaba Sans Thai" panose="020B0503020203040204" charset="-122"/>
              <a:ea typeface="Alibaba Sans Thai" panose="020B050302020304020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47" name="Shape 147"/>
        <p:cNvGrpSpPr/>
        <p:nvPr/>
      </p:nvGrpSpPr>
      <p:grpSpPr>
        <a:xfrm>
          <a:off x="0" y="0"/>
          <a:ext cx="0" cy="0"/>
          <a:chOff x="0" y="0"/>
          <a:chExt cx="0" cy="0"/>
        </a:xfrm>
      </p:grpSpPr>
      <p:sp>
        <p:nvSpPr>
          <p:cNvPr id="131" name="Google Shape;131;p15"/>
          <p:cNvSpPr/>
          <p:nvPr>
            <p:custDataLst>
              <p:tags r:id="rId1"/>
            </p:custDataLst>
          </p:nvPr>
        </p:nvSpPr>
        <p:spPr>
          <a:xfrm>
            <a:off x="193675" y="1861820"/>
            <a:ext cx="8817610" cy="875665"/>
          </a:xfrm>
          <a:prstGeom prst="rect">
            <a:avLst/>
          </a:prstGeom>
          <a:noFill/>
          <a:ln>
            <a:noFill/>
          </a:ln>
        </p:spPr>
        <p:txBody>
          <a:bodyPr spcFirstLastPara="1" wrap="square" lIns="0" tIns="0" rIns="0" bIns="0" anchor="t" anchorCtr="0">
            <a:noAutofit/>
          </a:bodyPr>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66040" marR="0" lvl="0" indent="0" algn="ctr" rtl="0">
              <a:lnSpc>
                <a:spcPct val="136000"/>
              </a:lnSpc>
              <a:spcBef>
                <a:spcPts val="0"/>
              </a:spcBef>
              <a:spcAft>
                <a:spcPts val="0"/>
              </a:spcAft>
              <a:buNone/>
            </a:pPr>
            <a:r>
              <a:rPr lang="en-US" sz="3200">
                <a:solidFill>
                  <a:srgbClr val="0D0B33"/>
                </a:solidFill>
                <a:latin typeface="Alibaba Sans Thai" panose="020B0503020203040204" charset="-122"/>
                <a:ea typeface="Alibaba Sans Thai" panose="020B0503020203040204" charset="-122"/>
              </a:rPr>
              <a:t>Evoluer</a:t>
            </a:r>
            <a:r>
              <a:rPr lang="en-US" sz="3200" b="0" i="0" u="none" strike="noStrike" cap="none">
                <a:solidFill>
                  <a:srgbClr val="0D0B33"/>
                </a:solidFill>
                <a:latin typeface="Alibaba Sans Thai" panose="020B0503020203040204" charset="-122"/>
                <a:ea typeface="Alibaba Sans Thai" panose="020B0503020203040204" charset="-122"/>
                <a:cs typeface="Arial" panose="020B0604020202020204"/>
                <a:sym typeface="Arial" panose="020B0604020202020204"/>
              </a:rPr>
              <a:t>: </a:t>
            </a:r>
            <a:r>
              <a:rPr lang="en-US" sz="3200">
                <a:solidFill>
                  <a:srgbClr val="0D0B33"/>
                </a:solidFill>
                <a:latin typeface="Alibaba Sans Thai" panose="020B0503020203040204" charset="-122"/>
                <a:ea typeface="Alibaba Sans Thai" panose="020B0503020203040204" charset="-122"/>
              </a:rPr>
              <a:t>Fructifiez votre Patrimoine Crypto</a:t>
            </a:r>
            <a:endParaRPr sz="3200">
              <a:solidFill>
                <a:schemeClr val="dk1"/>
              </a:solidFill>
              <a:latin typeface="Alibaba Sans Thai" panose="020B0503020203040204" charset="-122"/>
              <a:ea typeface="Alibaba Sans Thai" panose="020B0503020203040204" charset="-122"/>
            </a:endParaRPr>
          </a:p>
          <a:p>
            <a:pPr marL="12700" marR="0" lvl="0" indent="0" algn="ctr" rtl="0">
              <a:lnSpc>
                <a:spcPct val="146000"/>
              </a:lnSpc>
              <a:spcBef>
                <a:spcPts val="0"/>
              </a:spcBef>
              <a:spcAft>
                <a:spcPts val="0"/>
              </a:spcAft>
              <a:buNone/>
            </a:pPr>
            <a:r>
              <a:rPr lang="en-US" sz="800">
                <a:solidFill>
                  <a:srgbClr val="0D0B33"/>
                </a:solidFill>
                <a:latin typeface="Alibaba Sans Thai" panose="020B0503020203040204" charset="-122"/>
                <a:ea typeface="Alibaba Sans Thai" panose="020B0503020203040204" charset="-122"/>
              </a:rPr>
              <a:t>SafePal fournit des services de gestion de crypto-actifs diversifiés permettant aux utilisateurs de développer et de faire évoluer leur patrimoine crypto du bout des doigts.</a:t>
            </a:r>
            <a:endParaRPr sz="800" b="0" i="0" u="none" strike="noStrike" cap="none">
              <a:solidFill>
                <a:schemeClr val="dk1"/>
              </a:solidFill>
              <a:latin typeface="Alibaba Sans Thai" panose="020B0503020203040204" charset="-122"/>
              <a:ea typeface="Alibaba Sans Thai" panose="020B0503020203040204" charset="-122"/>
              <a:cs typeface="Arial" panose="020B0604020202020204"/>
              <a:sym typeface="Arial" panose="020B060402020202020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pic>
        <p:nvPicPr>
          <p:cNvPr id="144" name="picture 144"/>
          <p:cNvPicPr>
            <a:picLocks noChangeAspect="1"/>
          </p:cNvPicPr>
          <p:nvPr>
            <p:custDataLst>
              <p:tags r:id="rId3"/>
            </p:custDataLst>
          </p:nvPr>
        </p:nvPicPr>
        <p:blipFill>
          <a:blip r:embed="rId4"/>
          <a:stretch>
            <a:fillRect/>
          </a:stretch>
        </p:blipFill>
        <p:spPr>
          <a:xfrm rot="21600000">
            <a:off x="4193222" y="598804"/>
            <a:ext cx="9524" cy="4136389"/>
          </a:xfrm>
          <a:prstGeom prst="rect">
            <a:avLst/>
          </a:prstGeom>
        </p:spPr>
      </p:pic>
      <p:pic>
        <p:nvPicPr>
          <p:cNvPr id="2" name="Google Shape;138;p16"/>
          <p:cNvPicPr preferRelativeResize="0"/>
          <p:nvPr>
            <p:custDataLst>
              <p:tags r:id="rId5"/>
            </p:custDataLst>
          </p:nvPr>
        </p:nvPicPr>
        <p:blipFill rotWithShape="1">
          <a:blip r:embed="rId6"/>
          <a:srcRect/>
          <a:stretch>
            <a:fillRect/>
          </a:stretch>
        </p:blipFill>
        <p:spPr>
          <a:xfrm>
            <a:off x="318515" y="2046731"/>
            <a:ext cx="3302305" cy="2862072"/>
          </a:xfrm>
          <a:prstGeom prst="rect">
            <a:avLst/>
          </a:prstGeom>
          <a:noFill/>
          <a:ln>
            <a:noFill/>
          </a:ln>
        </p:spPr>
      </p:pic>
      <p:pic>
        <p:nvPicPr>
          <p:cNvPr id="139" name="Google Shape;139;p16"/>
          <p:cNvPicPr preferRelativeResize="0"/>
          <p:nvPr>
            <p:custDataLst>
              <p:tags r:id="rId7"/>
            </p:custDataLst>
          </p:nvPr>
        </p:nvPicPr>
        <p:blipFill rotWithShape="1">
          <a:blip r:embed="rId8"/>
          <a:srcRect/>
          <a:stretch>
            <a:fillRect/>
          </a:stretch>
        </p:blipFill>
        <p:spPr>
          <a:xfrm>
            <a:off x="5411597" y="2001011"/>
            <a:ext cx="2795651" cy="2651633"/>
          </a:xfrm>
          <a:prstGeom prst="rect">
            <a:avLst/>
          </a:prstGeom>
          <a:noFill/>
          <a:ln>
            <a:noFill/>
          </a:ln>
        </p:spPr>
      </p:pic>
      <p:sp>
        <p:nvSpPr>
          <p:cNvPr id="140" name="Google Shape;140;p16"/>
          <p:cNvSpPr/>
          <p:nvPr>
            <p:custDataLst>
              <p:tags r:id="rId9"/>
            </p:custDataLst>
          </p:nvPr>
        </p:nvSpPr>
        <p:spPr>
          <a:xfrm>
            <a:off x="4580566" y="505807"/>
            <a:ext cx="3981450" cy="1301114"/>
          </a:xfrm>
          <a:prstGeom prst="rect">
            <a:avLst/>
          </a:prstGeom>
          <a:noFill/>
          <a:ln>
            <a:noFill/>
          </a:ln>
        </p:spPr>
        <p:txBody>
          <a:bodyPr spcFirstLastPara="1" wrap="square" lIns="0" tIns="0" rIns="0" bIns="0" anchor="t" anchorCtr="0">
            <a:noAutofit/>
          </a:bodyPr>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137000"/>
              </a:lnSpc>
              <a:spcBef>
                <a:spcPts val="0"/>
              </a:spcBef>
              <a:spcAft>
                <a:spcPts val="0"/>
              </a:spcAft>
              <a:buNone/>
            </a:pPr>
            <a:r>
              <a:rPr lang="en-US" sz="2400" b="0" i="0" u="none" strike="noStrike" cap="none">
                <a:solidFill>
                  <a:srgbClr val="79EFBD"/>
                </a:solidFill>
                <a:latin typeface="Alibaba Sans Thai" panose="020B0503020203040204" charset="-122"/>
                <a:ea typeface="Alibaba Sans Thai" panose="020B0503020203040204" charset="-122"/>
                <a:cs typeface="Arial" panose="020B0604020202020204"/>
                <a:sym typeface="Arial" panose="020B0604020202020204"/>
              </a:rPr>
              <a:t>Tra</a:t>
            </a:r>
            <a:r>
              <a:rPr lang="en-US" sz="2400">
                <a:solidFill>
                  <a:srgbClr val="79EFBD"/>
                </a:solidFill>
                <a:latin typeface="Alibaba Sans Thai" panose="020B0503020203040204" charset="-122"/>
                <a:ea typeface="Alibaba Sans Thai" panose="020B0503020203040204" charset="-122"/>
              </a:rPr>
              <a:t>quez</a:t>
            </a:r>
            <a:r>
              <a:rPr lang="en-US" sz="2400" b="0" i="0" u="none" strike="noStrike" cap="none">
                <a:solidFill>
                  <a:srgbClr val="79EFBD"/>
                </a:solidFill>
                <a:latin typeface="Alibaba Sans Thai" panose="020B0503020203040204" charset="-122"/>
                <a:ea typeface="Alibaba Sans Thai" panose="020B0503020203040204" charset="-122"/>
                <a:cs typeface="Arial" panose="020B0604020202020204"/>
                <a:sym typeface="Arial" panose="020B0604020202020204"/>
              </a:rPr>
              <a:t> and Tradez</a:t>
            </a:r>
            <a:endParaRPr sz="2400" b="0" i="0" u="none" strike="noStrike" cap="none">
              <a:solidFill>
                <a:schemeClr val="dk1"/>
              </a:solidFill>
              <a:latin typeface="Alibaba Sans Thai" panose="020B0503020203040204" charset="-122"/>
              <a:ea typeface="Alibaba Sans Thai" panose="020B0503020203040204" charset="-122"/>
              <a:cs typeface="Arial" panose="020B0604020202020204"/>
              <a:sym typeface="Arial" panose="020B0604020202020204"/>
            </a:endParaRPr>
          </a:p>
          <a:p>
            <a:pPr marL="89535" marR="0" lvl="0" indent="0" algn="l" rtl="0" eaLnBrk="1" fontAlgn="auto" latinLnBrk="0" hangingPunct="1">
              <a:lnSpc>
                <a:spcPct val="110000"/>
              </a:lnSpc>
              <a:spcBef>
                <a:spcPts val="300"/>
              </a:spcBef>
              <a:spcAft>
                <a:spcPts val="0"/>
              </a:spcAft>
              <a:buClr>
                <a:schemeClr val="dk1"/>
              </a:buClr>
              <a:buSzPts val="1100"/>
              <a:buFont typeface="Arial" panose="020B0604020202020204"/>
              <a:buNone/>
            </a:pPr>
            <a:r>
              <a:rPr lang="en-US" altLang="zh-CN" sz="10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a:t>
            </a:r>
            <a:r>
              <a:rPr lang="en-US"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 Ne manquez aucun mouvement de marché en suivant les données en temps réel</a:t>
            </a:r>
            <a:endParaRPr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a:p>
            <a:pPr marL="89535" marR="0" lvl="0" indent="0" algn="l" rtl="0" eaLnBrk="1" fontAlgn="auto" latinLnBrk="0" hangingPunct="1">
              <a:lnSpc>
                <a:spcPct val="110000"/>
              </a:lnSpc>
              <a:spcBef>
                <a:spcPts val="300"/>
              </a:spcBef>
              <a:spcAft>
                <a:spcPts val="0"/>
              </a:spcAft>
              <a:buSzPts val="1100"/>
              <a:buNone/>
            </a:pPr>
            <a:r>
              <a:rPr lang="en-US" altLang="zh-CN" sz="10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n-US"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Trade à portée de main avec les meilleures liquidités de Binance, MEXC, Bitget, 1 pouce, 0X et plus</a:t>
            </a:r>
            <a:endParaRPr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a:p>
            <a:pPr marL="89535" marR="0" lvl="0" indent="0" algn="l" rtl="0" eaLnBrk="1" fontAlgn="auto" latinLnBrk="0" hangingPunct="1">
              <a:lnSpc>
                <a:spcPct val="110000"/>
              </a:lnSpc>
              <a:spcBef>
                <a:spcPts val="300"/>
              </a:spcBef>
              <a:spcAft>
                <a:spcPts val="0"/>
              </a:spcAft>
              <a:buSzPts val="1100"/>
              <a:buNone/>
            </a:pPr>
            <a:r>
              <a:rPr lang="en-US" altLang="zh-CN" sz="10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n-US"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Agrégeant à la fois CEX et DEX pour des expériences de trading fluides</a:t>
            </a:r>
            <a:endParaRPr sz="1000" b="0" i="0" u="none" strike="noStrike" cap="none">
              <a:solidFill>
                <a:schemeClr val="lt1"/>
              </a:solidFill>
              <a:latin typeface="Alibaba Sans Thai" panose="020B0503020203040204" charset="-122"/>
              <a:ea typeface="Alibaba Sans Thai" panose="020B0503020203040204" charset="-122"/>
              <a:cs typeface="Alibaba Sans Thai" panose="020B0503020203040204" charset="-122"/>
              <a:sym typeface="Arial" panose="020B0604020202020204"/>
            </a:endParaRPr>
          </a:p>
        </p:txBody>
      </p:sp>
      <p:sp>
        <p:nvSpPr>
          <p:cNvPr id="142" name="Google Shape;142;p16"/>
          <p:cNvSpPr/>
          <p:nvPr>
            <p:custDataLst>
              <p:tags r:id="rId10"/>
            </p:custDataLst>
          </p:nvPr>
        </p:nvSpPr>
        <p:spPr>
          <a:xfrm>
            <a:off x="406050" y="505807"/>
            <a:ext cx="3333750" cy="1121410"/>
          </a:xfrm>
          <a:prstGeom prst="rect">
            <a:avLst/>
          </a:prstGeom>
          <a:noFill/>
          <a:ln>
            <a:noFill/>
          </a:ln>
        </p:spPr>
        <p:txBody>
          <a:bodyPr spcFirstLastPara="1" wrap="square" lIns="0" tIns="0" rIns="0" bIns="0" anchor="t" anchorCtr="0">
            <a:noAutofit/>
          </a:bodyPr>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137000"/>
              </a:lnSpc>
              <a:spcBef>
                <a:spcPts val="0"/>
              </a:spcBef>
              <a:spcAft>
                <a:spcPts val="0"/>
              </a:spcAft>
              <a:buNone/>
            </a:pPr>
            <a:r>
              <a:rPr lang="en-US" sz="2400" b="0" i="0" u="none" strike="noStrike" cap="none">
                <a:solidFill>
                  <a:srgbClr val="79EFBD"/>
                </a:solidFill>
                <a:latin typeface="Alibaba Sans Thai" panose="020B0503020203040204" charset="-122"/>
                <a:ea typeface="Alibaba Sans Thai" panose="020B0503020203040204" charset="-122"/>
                <a:cs typeface="Arial" panose="020B0604020202020204"/>
                <a:sym typeface="Arial" panose="020B0604020202020204"/>
              </a:rPr>
              <a:t>Swapez </a:t>
            </a:r>
            <a:r>
              <a:rPr lang="en-US" sz="2400">
                <a:solidFill>
                  <a:srgbClr val="79EFBD"/>
                </a:solidFill>
                <a:latin typeface="Alibaba Sans Thai" panose="020B0503020203040204" charset="-122"/>
                <a:ea typeface="Alibaba Sans Thai" panose="020B0503020203040204" charset="-122"/>
              </a:rPr>
              <a:t>et </a:t>
            </a:r>
            <a:r>
              <a:rPr lang="en-US" sz="2400" b="0" i="0" u="none" strike="noStrike" cap="none">
                <a:solidFill>
                  <a:srgbClr val="79EFBD"/>
                </a:solidFill>
                <a:latin typeface="Alibaba Sans Thai" panose="020B0503020203040204" charset="-122"/>
                <a:ea typeface="Alibaba Sans Thai" panose="020B0503020203040204" charset="-122"/>
                <a:cs typeface="Arial" panose="020B0604020202020204"/>
                <a:sym typeface="Arial" panose="020B0604020202020204"/>
              </a:rPr>
              <a:t>Bridgez</a:t>
            </a:r>
            <a:endParaRPr sz="2400" b="0" i="0" u="none" strike="noStrike" cap="none">
              <a:solidFill>
                <a:schemeClr val="dk1"/>
              </a:solidFill>
              <a:latin typeface="Alibaba Sans Thai" panose="020B0503020203040204" charset="-122"/>
              <a:ea typeface="Alibaba Sans Thai" panose="020B0503020203040204" charset="-122"/>
              <a:cs typeface="Arial" panose="020B0604020202020204"/>
              <a:sym typeface="Arial" panose="020B0604020202020204"/>
            </a:endParaRPr>
          </a:p>
          <a:p>
            <a:pPr marL="0" marR="0" lvl="0" indent="0" algn="l" rtl="0" eaLnBrk="1" fontAlgn="auto" latinLnBrk="0" hangingPunct="1">
              <a:lnSpc>
                <a:spcPct val="110000"/>
              </a:lnSpc>
              <a:spcBef>
                <a:spcPts val="0"/>
              </a:spcBef>
              <a:spcAft>
                <a:spcPts val="0"/>
              </a:spcAft>
              <a:buNone/>
            </a:pPr>
            <a:endParaRPr lang="en-US" altLang="zh-CN" sz="10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endParaRPr>
          </a:p>
          <a:p>
            <a:pPr marL="0" marR="0" lvl="0" indent="0" algn="l" rtl="0" eaLnBrk="1" fontAlgn="auto" latinLnBrk="0" hangingPunct="1">
              <a:lnSpc>
                <a:spcPct val="110000"/>
              </a:lnSpc>
              <a:spcBef>
                <a:spcPts val="0"/>
              </a:spcBef>
              <a:spcAft>
                <a:spcPts val="0"/>
              </a:spcAft>
              <a:buNone/>
            </a:pPr>
            <a:r>
              <a:rPr lang="en-US" altLang="zh-CN" sz="10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a:t>
            </a:r>
            <a:r>
              <a:rPr lang="en-US"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 Agrégateur d'échange s'intégrant aux canaux DEX et CEX, offrant de riches options pour la migration des actifs inter-chaînes</a:t>
            </a:r>
            <a:endParaRPr sz="1000" b="0" i="0" u="none" strike="noStrike" cap="none">
              <a:solidFill>
                <a:schemeClr val="lt1"/>
              </a:solidFill>
              <a:latin typeface="Alibaba Sans Thai" panose="020B0503020203040204" charset="-122"/>
              <a:ea typeface="Alibaba Sans Thai" panose="020B0503020203040204" charset="-122"/>
              <a:cs typeface="Alibaba Sans Thai" panose="020B0503020203040204" charset="-122"/>
              <a:sym typeface="Arial" panose="020B060402020202020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pic>
        <p:nvPicPr>
          <p:cNvPr id="162" name="picture 162"/>
          <p:cNvPicPr>
            <a:picLocks noChangeAspect="1"/>
          </p:cNvPicPr>
          <p:nvPr>
            <p:custDataLst>
              <p:tags r:id="rId3"/>
            </p:custDataLst>
          </p:nvPr>
        </p:nvPicPr>
        <p:blipFill>
          <a:blip r:embed="rId4"/>
          <a:stretch>
            <a:fillRect/>
          </a:stretch>
        </p:blipFill>
        <p:spPr>
          <a:xfrm rot="21600000">
            <a:off x="4193222" y="598804"/>
            <a:ext cx="9524" cy="4136389"/>
          </a:xfrm>
          <a:prstGeom prst="rect">
            <a:avLst/>
          </a:prstGeom>
        </p:spPr>
      </p:pic>
      <p:pic>
        <p:nvPicPr>
          <p:cNvPr id="149" name="Google Shape;149;p17"/>
          <p:cNvPicPr preferRelativeResize="0"/>
          <p:nvPr>
            <p:custDataLst>
              <p:tags r:id="rId5"/>
            </p:custDataLst>
          </p:nvPr>
        </p:nvPicPr>
        <p:blipFill rotWithShape="1">
          <a:blip r:embed="rId6"/>
          <a:srcRect/>
          <a:stretch>
            <a:fillRect/>
          </a:stretch>
        </p:blipFill>
        <p:spPr>
          <a:xfrm>
            <a:off x="4863083" y="2008729"/>
            <a:ext cx="3212775" cy="2835030"/>
          </a:xfrm>
          <a:prstGeom prst="rect">
            <a:avLst/>
          </a:prstGeom>
          <a:noFill/>
          <a:ln>
            <a:noFill/>
          </a:ln>
        </p:spPr>
      </p:pic>
      <p:sp>
        <p:nvSpPr>
          <p:cNvPr id="150" name="Google Shape;150;p17"/>
          <p:cNvSpPr/>
          <p:nvPr>
            <p:custDataLst>
              <p:tags r:id="rId7"/>
            </p:custDataLst>
          </p:nvPr>
        </p:nvSpPr>
        <p:spPr>
          <a:xfrm>
            <a:off x="4640325" y="291848"/>
            <a:ext cx="4058400" cy="1732200"/>
          </a:xfrm>
          <a:prstGeom prst="rect">
            <a:avLst/>
          </a:prstGeom>
          <a:noFill/>
          <a:ln>
            <a:noFill/>
          </a:ln>
        </p:spPr>
        <p:txBody>
          <a:bodyPr spcFirstLastPara="1" wrap="square" lIns="0" tIns="0" rIns="0" bIns="0" anchor="t" anchorCtr="0">
            <a:noAutofit/>
          </a:bodyPr>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137000"/>
              </a:lnSpc>
              <a:spcBef>
                <a:spcPts val="0"/>
              </a:spcBef>
              <a:spcAft>
                <a:spcPts val="0"/>
              </a:spcAft>
              <a:buNone/>
            </a:pPr>
            <a:r>
              <a:rPr lang="en-US" sz="2400" b="0" i="0" u="none" strike="noStrike" cap="none">
                <a:solidFill>
                  <a:srgbClr val="79EFBD"/>
                </a:solidFill>
                <a:latin typeface="Alibaba Sans Thai" panose="020B0503020203040204" charset="-122"/>
                <a:ea typeface="Alibaba Sans Thai" panose="020B0503020203040204" charset="-122"/>
                <a:cs typeface="Arial" panose="020B0604020202020204"/>
                <a:sym typeface="Arial" panose="020B0604020202020204"/>
              </a:rPr>
              <a:t>Invest</a:t>
            </a:r>
            <a:r>
              <a:rPr lang="en-US" sz="2400">
                <a:solidFill>
                  <a:srgbClr val="79EFBD"/>
                </a:solidFill>
                <a:latin typeface="Alibaba Sans Thai" panose="020B0503020203040204" charset="-122"/>
                <a:ea typeface="Alibaba Sans Thai" panose="020B0503020203040204" charset="-122"/>
              </a:rPr>
              <a:t>issez</a:t>
            </a:r>
            <a:r>
              <a:rPr lang="en-US" sz="2400" b="0" i="0" u="none" strike="noStrike" cap="none">
                <a:solidFill>
                  <a:srgbClr val="79EFBD"/>
                </a:solidFill>
                <a:latin typeface="Alibaba Sans Thai" panose="020B0503020203040204" charset="-122"/>
                <a:ea typeface="Alibaba Sans Thai" panose="020B0503020203040204" charset="-122"/>
                <a:cs typeface="Arial" panose="020B0604020202020204"/>
                <a:sym typeface="Arial" panose="020B0604020202020204"/>
              </a:rPr>
              <a:t> and </a:t>
            </a:r>
            <a:r>
              <a:rPr lang="en-US" sz="2400">
                <a:solidFill>
                  <a:srgbClr val="79EFBD"/>
                </a:solidFill>
                <a:latin typeface="Alibaba Sans Thai" panose="020B0503020203040204" charset="-122"/>
                <a:ea typeface="Alibaba Sans Thai" panose="020B0503020203040204" charset="-122"/>
              </a:rPr>
              <a:t>Capitalisez</a:t>
            </a:r>
            <a:endParaRPr sz="2400">
              <a:solidFill>
                <a:schemeClr val="dk1"/>
              </a:solidFill>
              <a:latin typeface="Alibaba Sans Thai" panose="020B0503020203040204" charset="-122"/>
              <a:ea typeface="Alibaba Sans Thai" panose="020B0503020203040204" charset="-122"/>
            </a:endParaRPr>
          </a:p>
          <a:p>
            <a:pPr marL="0" marR="0" lvl="0" indent="0" algn="l" rtl="0" eaLnBrk="1" fontAlgn="auto" latinLnBrk="0" hangingPunct="1">
              <a:lnSpc>
                <a:spcPct val="120000"/>
              </a:lnSpc>
              <a:spcBef>
                <a:spcPts val="0"/>
              </a:spcBef>
              <a:spcAft>
                <a:spcPts val="0"/>
              </a:spcAft>
              <a:buClr>
                <a:schemeClr val="dk1"/>
              </a:buClr>
              <a:buSzPts val="1100"/>
              <a:buFont typeface="Arial" panose="020B0604020202020204"/>
              <a:buNone/>
            </a:pPr>
            <a:endParaRPr lang="en-US" altLang="zh-CN" sz="10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endParaRPr>
          </a:p>
          <a:p>
            <a:pPr marL="0" marR="0" lvl="0" indent="0" algn="l" rtl="0" eaLnBrk="1" fontAlgn="auto" latinLnBrk="0" hangingPunct="1">
              <a:lnSpc>
                <a:spcPct val="120000"/>
              </a:lnSpc>
              <a:spcBef>
                <a:spcPts val="0"/>
              </a:spcBef>
              <a:spcAft>
                <a:spcPts val="0"/>
              </a:spcAft>
              <a:buClr>
                <a:schemeClr val="dk1"/>
              </a:buClr>
              <a:buSzPts val="1100"/>
              <a:buFont typeface="Arial" panose="020B0604020202020204"/>
              <a:buNone/>
            </a:pPr>
            <a:r>
              <a:rPr lang="en-US" altLang="zh-CN" sz="10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n-US"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SafePal Earn: un agrégateur de rendement DeFi intégré qui élimine les tracas de l'investissement de jalonnement DeFi</a:t>
            </a:r>
            <a:endParaRPr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a:p>
            <a:pPr marL="0" marR="0" lvl="0" indent="0" algn="l" rtl="0" eaLnBrk="1" fontAlgn="auto" latinLnBrk="0" hangingPunct="1">
              <a:lnSpc>
                <a:spcPct val="120000"/>
              </a:lnSpc>
              <a:spcBef>
                <a:spcPts val="0"/>
              </a:spcBef>
              <a:spcAft>
                <a:spcPts val="0"/>
              </a:spcAft>
              <a:buClr>
                <a:schemeClr val="dk1"/>
              </a:buClr>
              <a:buSzPts val="1100"/>
              <a:buFont typeface="Arial" panose="020B0604020202020204"/>
              <a:buNone/>
            </a:pPr>
            <a:r>
              <a:rPr lang="en-US" altLang="zh-CN" sz="10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n-US"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Wallet Holder Offering et GiftBox : programmes exclusifs offrant des opportunités d'investissement dans des projets blockchain émergents</a:t>
            </a:r>
            <a:endParaRPr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a:p>
            <a:pPr marL="0" marR="0" lvl="0" indent="0" algn="l" rtl="0">
              <a:lnSpc>
                <a:spcPct val="119000"/>
              </a:lnSpc>
              <a:spcBef>
                <a:spcPts val="0"/>
              </a:spcBef>
              <a:spcAft>
                <a:spcPts val="0"/>
              </a:spcAft>
              <a:buNone/>
            </a:pPr>
            <a:endParaRPr sz="1000">
              <a:solidFill>
                <a:srgbClr val="79EFBD"/>
              </a:solidFill>
              <a:latin typeface="Alibaba Sans Thai" panose="020B0503020203040204" charset="-122"/>
              <a:ea typeface="Alibaba Sans Thai" panose="020B0503020203040204" charset="-122"/>
              <a:cs typeface="Alibaba Sans Thai" panose="020B0503020203040204" charset="-122"/>
              <a:sym typeface="Noto Sans Symbols"/>
            </a:endParaRPr>
          </a:p>
        </p:txBody>
      </p:sp>
      <p:sp>
        <p:nvSpPr>
          <p:cNvPr id="152" name="Google Shape;152;p17"/>
          <p:cNvSpPr/>
          <p:nvPr>
            <p:custDataLst>
              <p:tags r:id="rId8"/>
            </p:custDataLst>
          </p:nvPr>
        </p:nvSpPr>
        <p:spPr>
          <a:xfrm>
            <a:off x="399725" y="291849"/>
            <a:ext cx="3480300" cy="1732200"/>
          </a:xfrm>
          <a:prstGeom prst="rect">
            <a:avLst/>
          </a:prstGeom>
          <a:noFill/>
          <a:ln>
            <a:noFill/>
          </a:ln>
        </p:spPr>
        <p:txBody>
          <a:bodyPr spcFirstLastPara="1" wrap="square" lIns="0" tIns="0" rIns="0" bIns="0" anchor="t" anchorCtr="0">
            <a:noAutofit/>
          </a:bodyPr>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137000"/>
              </a:lnSpc>
              <a:spcBef>
                <a:spcPts val="0"/>
              </a:spcBef>
              <a:spcAft>
                <a:spcPts val="0"/>
              </a:spcAft>
              <a:buNone/>
            </a:pPr>
            <a:r>
              <a:rPr lang="en-US" sz="2400" b="0" i="0" u="none" strike="noStrike" cap="none">
                <a:solidFill>
                  <a:srgbClr val="79EFBD"/>
                </a:solidFill>
                <a:latin typeface="Alibaba Sans Thai" panose="020B0503020203040204" charset="-122"/>
                <a:ea typeface="Alibaba Sans Thai" panose="020B0503020203040204" charset="-122"/>
                <a:cs typeface="Arial" panose="020B0604020202020204"/>
                <a:sym typeface="Arial" panose="020B0604020202020204"/>
              </a:rPr>
              <a:t>Surfez </a:t>
            </a:r>
            <a:r>
              <a:rPr lang="en-US" sz="2400">
                <a:solidFill>
                  <a:srgbClr val="79EFBD"/>
                </a:solidFill>
                <a:latin typeface="Alibaba Sans Thai" panose="020B0503020203040204" charset="-122"/>
                <a:ea typeface="Alibaba Sans Thai" panose="020B0503020203040204" charset="-122"/>
              </a:rPr>
              <a:t>et </a:t>
            </a:r>
            <a:r>
              <a:rPr lang="en-US" sz="2400" b="0" i="0" u="none" strike="noStrike" cap="none">
                <a:solidFill>
                  <a:srgbClr val="79EFBD"/>
                </a:solidFill>
                <a:latin typeface="Alibaba Sans Thai" panose="020B0503020203040204" charset="-122"/>
                <a:ea typeface="Alibaba Sans Thai" panose="020B0503020203040204" charset="-122"/>
                <a:cs typeface="Arial" panose="020B0604020202020204"/>
                <a:sym typeface="Arial" panose="020B0604020202020204"/>
              </a:rPr>
              <a:t>Explore</a:t>
            </a:r>
            <a:r>
              <a:rPr lang="en-US" sz="2400">
                <a:solidFill>
                  <a:srgbClr val="79EFBD"/>
                </a:solidFill>
                <a:latin typeface="Alibaba Sans Thai" panose="020B0503020203040204" charset="-122"/>
                <a:ea typeface="Alibaba Sans Thai" panose="020B0503020203040204" charset="-122"/>
              </a:rPr>
              <a:t>z</a:t>
            </a:r>
            <a:endParaRPr sz="2400" b="0" i="0" u="none" strike="noStrike" cap="none">
              <a:solidFill>
                <a:schemeClr val="dk1"/>
              </a:solidFill>
              <a:latin typeface="Alibaba Sans Thai" panose="020B0503020203040204" charset="-122"/>
              <a:ea typeface="Alibaba Sans Thai" panose="020B0503020203040204" charset="-122"/>
              <a:cs typeface="Arial" panose="020B0604020202020204"/>
              <a:sym typeface="Arial" panose="020B0604020202020204"/>
            </a:endParaRPr>
          </a:p>
          <a:p>
            <a:pPr marL="71755" marR="0" lvl="0" indent="3175" algn="l" rtl="0" eaLnBrk="1" fontAlgn="auto" latinLnBrk="0" hangingPunct="1">
              <a:lnSpc>
                <a:spcPct val="120000"/>
              </a:lnSpc>
              <a:spcBef>
                <a:spcPts val="0"/>
              </a:spcBef>
              <a:spcAft>
                <a:spcPts val="0"/>
              </a:spcAft>
              <a:buClr>
                <a:schemeClr val="dk1"/>
              </a:buClr>
              <a:buSzPts val="1100"/>
              <a:buFont typeface="Arial" panose="020B0604020202020204"/>
              <a:buNone/>
            </a:pPr>
            <a:endParaRPr lang="en-US" altLang="zh-CN" sz="900">
              <a:solidFill>
                <a:srgbClr val="79EFBD"/>
              </a:solidFill>
              <a:latin typeface="Alibaba Sans" panose="020B0503020203040204" charset="0"/>
              <a:cs typeface="Alibaba Sans" panose="020B0503020203040204" charset="0"/>
              <a:sym typeface="Wingdings" panose="05000000000000000000" charset="0"/>
            </a:endParaRPr>
          </a:p>
          <a:p>
            <a:pPr marL="71755" marR="0" lvl="0" indent="3175" algn="l" rtl="0" eaLnBrk="1" fontAlgn="auto" latinLnBrk="0" hangingPunct="1">
              <a:lnSpc>
                <a:spcPct val="120000"/>
              </a:lnSpc>
              <a:spcBef>
                <a:spcPts val="0"/>
              </a:spcBef>
              <a:spcAft>
                <a:spcPts val="0"/>
              </a:spcAft>
              <a:buClr>
                <a:schemeClr val="dk1"/>
              </a:buClr>
              <a:buSzPts val="1100"/>
              <a:buFont typeface="Arial" panose="020B0604020202020204"/>
              <a:buNone/>
            </a:pPr>
            <a:r>
              <a:rPr lang="en-US" altLang="zh-CN" sz="9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a:t>
            </a:r>
            <a:r>
              <a:rPr lang="en-US" altLang="zh-CN" sz="10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n-US"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Explorez, naviguez, enregistrez et accédez à vos DApps préférées en un seul endroit en toute sécurité avec notre mécanisme de filtrage de DApps.</a:t>
            </a:r>
            <a:endParaRPr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a:p>
            <a:pPr marL="71755" marR="0" lvl="0" indent="3175" algn="l" rtl="0" eaLnBrk="1" fontAlgn="auto" latinLnBrk="0" hangingPunct="1">
              <a:lnSpc>
                <a:spcPct val="120000"/>
              </a:lnSpc>
              <a:spcBef>
                <a:spcPts val="0"/>
              </a:spcBef>
              <a:spcAft>
                <a:spcPts val="0"/>
              </a:spcAft>
              <a:buClr>
                <a:schemeClr val="dk1"/>
              </a:buClr>
              <a:buSzPts val="1100"/>
              <a:buFont typeface="Arial" panose="020B0604020202020204"/>
              <a:buNone/>
            </a:pPr>
            <a:r>
              <a:rPr lang="en-US" altLang="zh-CN" sz="10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n-US"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Découvrez les outils conviviaux créés par SafePal tels que l’Approval Manager, le LP Center et plus encore</a:t>
            </a:r>
            <a:endParaRPr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a:p>
            <a:pPr marL="71755" marR="0" lvl="0" indent="3175" algn="l" rtl="0">
              <a:lnSpc>
                <a:spcPct val="119000"/>
              </a:lnSpc>
              <a:spcBef>
                <a:spcPts val="0"/>
              </a:spcBef>
              <a:spcAft>
                <a:spcPts val="0"/>
              </a:spcAft>
              <a:buNone/>
            </a:pPr>
            <a:endParaRPr sz="1000">
              <a:solidFill>
                <a:srgbClr val="79EFBD"/>
              </a:solidFill>
              <a:latin typeface="Alibaba Sans Thai" panose="020B0503020203040204" charset="-122"/>
              <a:ea typeface="Alibaba Sans Thai" panose="020B0503020203040204" charset="-122"/>
              <a:cs typeface="Alibaba Sans Thai" panose="020B0503020203040204" charset="-122"/>
              <a:sym typeface="Noto Sans Symbols"/>
            </a:endParaRPr>
          </a:p>
        </p:txBody>
      </p:sp>
      <p:pic>
        <p:nvPicPr>
          <p:cNvPr id="153" name="Google Shape;153;p17"/>
          <p:cNvPicPr preferRelativeResize="0"/>
          <p:nvPr>
            <p:custDataLst>
              <p:tags r:id="rId9"/>
            </p:custDataLst>
          </p:nvPr>
        </p:nvPicPr>
        <p:blipFill rotWithShape="1">
          <a:blip r:embed="rId10"/>
          <a:srcRect/>
          <a:stretch>
            <a:fillRect/>
          </a:stretch>
        </p:blipFill>
        <p:spPr>
          <a:xfrm>
            <a:off x="513588" y="2033016"/>
            <a:ext cx="1510283" cy="2702051"/>
          </a:xfrm>
          <a:prstGeom prst="rect">
            <a:avLst/>
          </a:prstGeom>
          <a:noFill/>
          <a:ln>
            <a:noFill/>
          </a:ln>
        </p:spPr>
      </p:pic>
      <p:pic>
        <p:nvPicPr>
          <p:cNvPr id="154" name="Google Shape;154;p17"/>
          <p:cNvPicPr preferRelativeResize="0"/>
          <p:nvPr>
            <p:custDataLst>
              <p:tags r:id="rId11"/>
            </p:custDataLst>
          </p:nvPr>
        </p:nvPicPr>
        <p:blipFill rotWithShape="1">
          <a:blip r:embed="rId12"/>
          <a:srcRect/>
          <a:stretch>
            <a:fillRect/>
          </a:stretch>
        </p:blipFill>
        <p:spPr>
          <a:xfrm>
            <a:off x="2080260" y="2136647"/>
            <a:ext cx="1397507" cy="259842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pic>
        <p:nvPicPr>
          <p:cNvPr id="2" name="图片 1" descr="Group 1597879662"/>
          <p:cNvPicPr>
            <a:picLocks noChangeAspect="1"/>
          </p:cNvPicPr>
          <p:nvPr/>
        </p:nvPicPr>
        <p:blipFill>
          <a:blip r:embed="rId3"/>
          <a:stretch>
            <a:fillRect/>
          </a:stretch>
        </p:blipFill>
        <p:spPr>
          <a:xfrm>
            <a:off x="941070" y="1190625"/>
            <a:ext cx="7261225" cy="3462020"/>
          </a:xfrm>
          <a:prstGeom prst="rect">
            <a:avLst/>
          </a:prstGeom>
        </p:spPr>
      </p:pic>
      <p:sp>
        <p:nvSpPr>
          <p:cNvPr id="172" name="Google Shape;172;g25fee5ea14d_0_9"/>
          <p:cNvSpPr/>
          <p:nvPr>
            <p:custDataLst>
              <p:tags r:id="rId4"/>
            </p:custDataLst>
          </p:nvPr>
        </p:nvSpPr>
        <p:spPr>
          <a:xfrm>
            <a:off x="420853" y="505693"/>
            <a:ext cx="2674500" cy="443100"/>
          </a:xfrm>
          <a:prstGeom prst="rect">
            <a:avLst/>
          </a:prstGeom>
          <a:noFill/>
          <a:ln>
            <a:noFill/>
          </a:ln>
        </p:spPr>
        <p:txBody>
          <a:bodyPr spcFirstLastPara="1" wrap="square" lIns="0" tIns="0" rIns="0" bIns="0" anchor="t" anchorCtr="0">
            <a:noAutofit/>
          </a:bodyPr>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137000"/>
              </a:lnSpc>
              <a:spcBef>
                <a:spcPts val="0"/>
              </a:spcBef>
              <a:spcAft>
                <a:spcPts val="0"/>
              </a:spcAft>
              <a:buNone/>
            </a:pPr>
            <a:r>
              <a:rPr lang="en-US" sz="2400" b="0" i="0" u="none" strike="noStrike" cap="none">
                <a:solidFill>
                  <a:srgbClr val="79EFBD"/>
                </a:solidFill>
                <a:latin typeface="Arial" panose="020B0604020202020204"/>
                <a:ea typeface="Arial" panose="020B0604020202020204"/>
                <a:cs typeface="Arial" panose="020B0604020202020204"/>
                <a:sym typeface="Arial" panose="020B0604020202020204"/>
              </a:rPr>
              <a:t>Road </a:t>
            </a:r>
            <a:r>
              <a:rPr lang="en-US" sz="2400">
                <a:solidFill>
                  <a:srgbClr val="79EFBD"/>
                </a:solidFill>
              </a:rPr>
              <a:t>M</a:t>
            </a:r>
            <a:r>
              <a:rPr lang="en-US" sz="2400" b="0" i="0" u="none" strike="noStrike" cap="none">
                <a:solidFill>
                  <a:srgbClr val="79EFBD"/>
                </a:solidFill>
                <a:latin typeface="Arial" panose="020B0604020202020204"/>
                <a:ea typeface="Arial" panose="020B0604020202020204"/>
                <a:cs typeface="Arial" panose="020B0604020202020204"/>
                <a:sym typeface="Arial" panose="020B0604020202020204"/>
              </a:rPr>
              <a:t>ap Produit</a:t>
            </a:r>
            <a:endParaRPr sz="2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pic>
        <p:nvPicPr>
          <p:cNvPr id="176" name="picture 176"/>
          <p:cNvPicPr>
            <a:picLocks noChangeAspect="1"/>
          </p:cNvPicPr>
          <p:nvPr>
            <p:custDataLst>
              <p:tags r:id="rId3"/>
            </p:custDataLst>
          </p:nvPr>
        </p:nvPicPr>
        <p:blipFill>
          <a:blip r:embed="rId4"/>
          <a:stretch>
            <a:fillRect/>
          </a:stretch>
        </p:blipFill>
        <p:spPr>
          <a:xfrm rot="21600000">
            <a:off x="6051139" y="1035064"/>
            <a:ext cx="2451272" cy="3000981"/>
          </a:xfrm>
          <a:prstGeom prst="rect">
            <a:avLst/>
          </a:prstGeom>
        </p:spPr>
      </p:pic>
      <p:pic>
        <p:nvPicPr>
          <p:cNvPr id="184" name="picture 184"/>
          <p:cNvPicPr>
            <a:picLocks noChangeAspect="1"/>
          </p:cNvPicPr>
          <p:nvPr>
            <p:custDataLst>
              <p:tags r:id="rId5"/>
            </p:custDataLst>
          </p:nvPr>
        </p:nvPicPr>
        <p:blipFill>
          <a:blip r:embed="rId6"/>
          <a:stretch>
            <a:fillRect/>
          </a:stretch>
        </p:blipFill>
        <p:spPr>
          <a:xfrm rot="21600000">
            <a:off x="6710680" y="1380490"/>
            <a:ext cx="1272540" cy="269875"/>
          </a:xfrm>
          <a:prstGeom prst="rect">
            <a:avLst/>
          </a:prstGeom>
        </p:spPr>
      </p:pic>
      <p:pic>
        <p:nvPicPr>
          <p:cNvPr id="186" name="picture 186"/>
          <p:cNvPicPr>
            <a:picLocks noChangeAspect="1"/>
          </p:cNvPicPr>
          <p:nvPr>
            <p:custDataLst>
              <p:tags r:id="rId7"/>
            </p:custDataLst>
          </p:nvPr>
        </p:nvPicPr>
        <p:blipFill>
          <a:blip r:embed="rId8"/>
          <a:stretch>
            <a:fillRect/>
          </a:stretch>
        </p:blipFill>
        <p:spPr>
          <a:xfrm rot="21600000">
            <a:off x="6723888" y="643127"/>
            <a:ext cx="1042416" cy="225552"/>
          </a:xfrm>
          <a:prstGeom prst="rect">
            <a:avLst/>
          </a:prstGeom>
        </p:spPr>
      </p:pic>
      <p:pic>
        <p:nvPicPr>
          <p:cNvPr id="188" name="picture 188"/>
          <p:cNvPicPr>
            <a:picLocks noChangeAspect="1"/>
          </p:cNvPicPr>
          <p:nvPr>
            <p:custDataLst>
              <p:tags r:id="rId9"/>
            </p:custDataLst>
          </p:nvPr>
        </p:nvPicPr>
        <p:blipFill>
          <a:blip r:embed="rId10"/>
          <a:stretch>
            <a:fillRect/>
          </a:stretch>
        </p:blipFill>
        <p:spPr>
          <a:xfrm rot="21600000">
            <a:off x="6743700" y="4107179"/>
            <a:ext cx="864107" cy="242316"/>
          </a:xfrm>
          <a:prstGeom prst="rect">
            <a:avLst/>
          </a:prstGeom>
        </p:spPr>
      </p:pic>
      <p:pic>
        <p:nvPicPr>
          <p:cNvPr id="190" name="picture 190"/>
          <p:cNvPicPr>
            <a:picLocks noChangeAspect="1"/>
          </p:cNvPicPr>
          <p:nvPr>
            <p:custDataLst>
              <p:tags r:id="rId11"/>
            </p:custDataLst>
          </p:nvPr>
        </p:nvPicPr>
        <p:blipFill>
          <a:blip r:embed="rId12"/>
          <a:stretch>
            <a:fillRect/>
          </a:stretch>
        </p:blipFill>
        <p:spPr>
          <a:xfrm rot="21600000">
            <a:off x="6750622" y="1952163"/>
            <a:ext cx="972458" cy="193788"/>
          </a:xfrm>
          <a:prstGeom prst="rect">
            <a:avLst/>
          </a:prstGeom>
        </p:spPr>
      </p:pic>
      <p:pic>
        <p:nvPicPr>
          <p:cNvPr id="192" name="picture 192"/>
          <p:cNvPicPr>
            <a:picLocks noChangeAspect="1"/>
          </p:cNvPicPr>
          <p:nvPr>
            <p:custDataLst>
              <p:tags r:id="rId13"/>
            </p:custDataLst>
          </p:nvPr>
        </p:nvPicPr>
        <p:blipFill>
          <a:blip r:embed="rId14"/>
          <a:stretch>
            <a:fillRect/>
          </a:stretch>
        </p:blipFill>
        <p:spPr>
          <a:xfrm rot="21600000">
            <a:off x="6725411" y="2967227"/>
            <a:ext cx="845819" cy="207264"/>
          </a:xfrm>
          <a:prstGeom prst="rect">
            <a:avLst/>
          </a:prstGeom>
        </p:spPr>
      </p:pic>
      <p:pic>
        <p:nvPicPr>
          <p:cNvPr id="194" name="picture 194"/>
          <p:cNvPicPr>
            <a:picLocks noChangeAspect="1"/>
          </p:cNvPicPr>
          <p:nvPr>
            <p:custDataLst>
              <p:tags r:id="rId15"/>
            </p:custDataLst>
          </p:nvPr>
        </p:nvPicPr>
        <p:blipFill>
          <a:blip r:embed="rId16"/>
          <a:stretch>
            <a:fillRect/>
          </a:stretch>
        </p:blipFill>
        <p:spPr>
          <a:xfrm rot="21600000">
            <a:off x="6725411" y="2488692"/>
            <a:ext cx="847343" cy="187451"/>
          </a:xfrm>
          <a:prstGeom prst="rect">
            <a:avLst/>
          </a:prstGeom>
        </p:spPr>
      </p:pic>
      <p:pic>
        <p:nvPicPr>
          <p:cNvPr id="196" name="picture 196"/>
          <p:cNvPicPr>
            <a:picLocks noChangeAspect="1"/>
          </p:cNvPicPr>
          <p:nvPr>
            <p:custDataLst>
              <p:tags r:id="rId17"/>
            </p:custDataLst>
          </p:nvPr>
        </p:nvPicPr>
        <p:blipFill>
          <a:blip r:embed="rId18"/>
          <a:stretch>
            <a:fillRect/>
          </a:stretch>
        </p:blipFill>
        <p:spPr>
          <a:xfrm rot="21600000">
            <a:off x="6740346" y="3285677"/>
            <a:ext cx="837285" cy="176916"/>
          </a:xfrm>
          <a:prstGeom prst="rect">
            <a:avLst/>
          </a:prstGeom>
        </p:spPr>
      </p:pic>
      <p:pic>
        <p:nvPicPr>
          <p:cNvPr id="198" name="picture 198"/>
          <p:cNvPicPr>
            <a:picLocks noChangeAspect="1"/>
          </p:cNvPicPr>
          <p:nvPr>
            <p:custDataLst>
              <p:tags r:id="rId19"/>
            </p:custDataLst>
          </p:nvPr>
        </p:nvPicPr>
        <p:blipFill>
          <a:blip r:embed="rId20"/>
          <a:stretch>
            <a:fillRect/>
          </a:stretch>
        </p:blipFill>
        <p:spPr>
          <a:xfrm rot="21600000">
            <a:off x="6725411" y="914400"/>
            <a:ext cx="879347" cy="164591"/>
          </a:xfrm>
          <a:prstGeom prst="rect">
            <a:avLst/>
          </a:prstGeom>
        </p:spPr>
      </p:pic>
      <p:pic>
        <p:nvPicPr>
          <p:cNvPr id="200" name="picture 200"/>
          <p:cNvPicPr>
            <a:picLocks noChangeAspect="1"/>
          </p:cNvPicPr>
          <p:nvPr>
            <p:custDataLst>
              <p:tags r:id="rId21"/>
            </p:custDataLst>
          </p:nvPr>
        </p:nvPicPr>
        <p:blipFill>
          <a:blip r:embed="rId22"/>
          <a:stretch>
            <a:fillRect/>
          </a:stretch>
        </p:blipFill>
        <p:spPr>
          <a:xfrm rot="21600000">
            <a:off x="6725411" y="2738627"/>
            <a:ext cx="868680" cy="164592"/>
          </a:xfrm>
          <a:prstGeom prst="rect">
            <a:avLst/>
          </a:prstGeom>
        </p:spPr>
      </p:pic>
      <p:pic>
        <p:nvPicPr>
          <p:cNvPr id="202" name="picture 202"/>
          <p:cNvPicPr>
            <a:picLocks noChangeAspect="1"/>
          </p:cNvPicPr>
          <p:nvPr>
            <p:custDataLst>
              <p:tags r:id="rId23"/>
            </p:custDataLst>
          </p:nvPr>
        </p:nvPicPr>
        <p:blipFill>
          <a:blip r:embed="rId24"/>
          <a:stretch>
            <a:fillRect/>
          </a:stretch>
        </p:blipFill>
        <p:spPr>
          <a:xfrm rot="21600000">
            <a:off x="6725411" y="3842003"/>
            <a:ext cx="667511" cy="201167"/>
          </a:xfrm>
          <a:prstGeom prst="rect">
            <a:avLst/>
          </a:prstGeom>
        </p:spPr>
      </p:pic>
      <p:pic>
        <p:nvPicPr>
          <p:cNvPr id="204" name="picture 204"/>
          <p:cNvPicPr>
            <a:picLocks noChangeAspect="1"/>
          </p:cNvPicPr>
          <p:nvPr>
            <p:custDataLst>
              <p:tags r:id="rId25"/>
            </p:custDataLst>
          </p:nvPr>
        </p:nvPicPr>
        <p:blipFill>
          <a:blip r:embed="rId26"/>
          <a:stretch>
            <a:fillRect/>
          </a:stretch>
        </p:blipFill>
        <p:spPr>
          <a:xfrm rot="21600000">
            <a:off x="6758940" y="1720215"/>
            <a:ext cx="838200" cy="157352"/>
          </a:xfrm>
          <a:prstGeom prst="rect">
            <a:avLst/>
          </a:prstGeom>
        </p:spPr>
      </p:pic>
      <p:pic>
        <p:nvPicPr>
          <p:cNvPr id="206" name="picture 206"/>
          <p:cNvPicPr>
            <a:picLocks noChangeAspect="1"/>
          </p:cNvPicPr>
          <p:nvPr>
            <p:custDataLst>
              <p:tags r:id="rId27"/>
            </p:custDataLst>
          </p:nvPr>
        </p:nvPicPr>
        <p:blipFill>
          <a:blip r:embed="rId28"/>
          <a:stretch>
            <a:fillRect/>
          </a:stretch>
        </p:blipFill>
        <p:spPr>
          <a:xfrm rot="21600000">
            <a:off x="6737604" y="1173479"/>
            <a:ext cx="665988" cy="176784"/>
          </a:xfrm>
          <a:prstGeom prst="rect">
            <a:avLst/>
          </a:prstGeom>
        </p:spPr>
      </p:pic>
      <p:pic>
        <p:nvPicPr>
          <p:cNvPr id="208" name="picture 208"/>
          <p:cNvPicPr>
            <a:picLocks noChangeAspect="1"/>
          </p:cNvPicPr>
          <p:nvPr>
            <p:custDataLst>
              <p:tags r:id="rId29"/>
            </p:custDataLst>
          </p:nvPr>
        </p:nvPicPr>
        <p:blipFill>
          <a:blip r:embed="rId30"/>
          <a:stretch>
            <a:fillRect/>
          </a:stretch>
        </p:blipFill>
        <p:spPr>
          <a:xfrm rot="21600000">
            <a:off x="6737818" y="2246090"/>
            <a:ext cx="669941" cy="154781"/>
          </a:xfrm>
          <a:prstGeom prst="rect">
            <a:avLst/>
          </a:prstGeom>
        </p:spPr>
      </p:pic>
      <p:pic>
        <p:nvPicPr>
          <p:cNvPr id="210" name="picture 210"/>
          <p:cNvPicPr>
            <a:picLocks noChangeAspect="1"/>
          </p:cNvPicPr>
          <p:nvPr>
            <p:custDataLst>
              <p:tags r:id="rId31"/>
            </p:custDataLst>
          </p:nvPr>
        </p:nvPicPr>
        <p:blipFill>
          <a:blip r:embed="rId32"/>
          <a:stretch>
            <a:fillRect/>
          </a:stretch>
        </p:blipFill>
        <p:spPr>
          <a:xfrm rot="21600000">
            <a:off x="6725411" y="3573780"/>
            <a:ext cx="493776" cy="205739"/>
          </a:xfrm>
          <a:prstGeom prst="rect">
            <a:avLst/>
          </a:prstGeom>
        </p:spPr>
      </p:pic>
      <p:sp>
        <p:nvSpPr>
          <p:cNvPr id="220" name="textbox 220"/>
          <p:cNvSpPr/>
          <p:nvPr>
            <p:custDataLst>
              <p:tags r:id="rId33"/>
            </p:custDataLst>
          </p:nvPr>
        </p:nvSpPr>
        <p:spPr>
          <a:xfrm>
            <a:off x="6733742" y="4537354"/>
            <a:ext cx="480059" cy="104775"/>
          </a:xfrm>
          <a:prstGeom prst="rect">
            <a:avLst/>
          </a:prstGeom>
        </p:spPr>
        <p:txBody>
          <a:bodyPr vert="horz" wrap="square" lIns="0" tIns="0" rIns="0" bIns="0"/>
          <a:p>
            <a:pPr algn="l" rtl="0" eaLnBrk="0">
              <a:lnSpc>
                <a:spcPct val="83000"/>
              </a:lnSpc>
            </a:pPr>
            <a:endParaRPr lang="en-US" altLang="en-US" sz="100" dirty="0"/>
          </a:p>
          <a:p>
            <a:pPr algn="r" rtl="0" eaLnBrk="0">
              <a:lnSpc>
                <a:spcPts val="625"/>
              </a:lnSpc>
            </a:pPr>
            <a:r>
              <a:rPr sz="1700" kern="0" spc="-30" dirty="0">
                <a:solidFill>
                  <a:srgbClr val="FFFFFF">
                    <a:alpha val="100000"/>
                  </a:srgbClr>
                </a:solidFill>
                <a:latin typeface="Alibaba Sans" panose="020B0503020203040204"/>
                <a:ea typeface="Alibaba Sans" panose="020B0503020203040204"/>
                <a:cs typeface="Alibaba Sans" panose="020B0503020203040204"/>
              </a:rPr>
              <a:t>...</a:t>
            </a:r>
            <a:r>
              <a:rPr sz="1700" kern="0" spc="210" dirty="0">
                <a:solidFill>
                  <a:srgbClr val="FFFFFF">
                    <a:alpha val="100000"/>
                  </a:srgbClr>
                </a:solidFill>
                <a:latin typeface="Alibaba Sans" panose="020B0503020203040204"/>
                <a:ea typeface="Alibaba Sans" panose="020B0503020203040204"/>
                <a:cs typeface="Alibaba Sans" panose="020B0503020203040204"/>
              </a:rPr>
              <a:t> </a:t>
            </a:r>
            <a:r>
              <a:rPr sz="1700" kern="0" spc="-30" dirty="0">
                <a:solidFill>
                  <a:srgbClr val="FFFFFF">
                    <a:alpha val="100000"/>
                  </a:srgbClr>
                </a:solidFill>
                <a:latin typeface="Alibaba Sans" panose="020B0503020203040204"/>
                <a:ea typeface="Alibaba Sans" panose="020B0503020203040204"/>
                <a:cs typeface="Alibaba Sans" panose="020B0503020203040204"/>
              </a:rPr>
              <a:t>...</a:t>
            </a:r>
            <a:endParaRPr lang="en-US" altLang="en-US" sz="1700" dirty="0"/>
          </a:p>
        </p:txBody>
      </p:sp>
      <p:sp>
        <p:nvSpPr>
          <p:cNvPr id="2" name="Google Shape;196;p19"/>
          <p:cNvSpPr/>
          <p:nvPr>
            <p:custDataLst>
              <p:tags r:id="rId34"/>
            </p:custDataLst>
          </p:nvPr>
        </p:nvSpPr>
        <p:spPr>
          <a:xfrm>
            <a:off x="407035" y="1348105"/>
            <a:ext cx="6304280" cy="2817495"/>
          </a:xfrm>
          <a:prstGeom prst="rect">
            <a:avLst/>
          </a:prstGeom>
          <a:noFill/>
          <a:ln>
            <a:noFill/>
          </a:ln>
        </p:spPr>
        <p:txBody>
          <a:bodyPr spcFirstLastPara="1" wrap="square" lIns="0" tIns="0" rIns="0" bIns="0" anchor="t" anchorCtr="0">
            <a:noAutofit/>
          </a:bodyPr>
          <a:p>
            <a:pPr marL="0" marR="0" lvl="0" indent="0" algn="l" rtl="0" eaLnBrk="1" fontAlgn="auto" latinLnBrk="0" hangingPunct="1">
              <a:lnSpc>
                <a:spcPct val="120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20320" marR="0" lvl="0" indent="0" algn="l" rtl="0" eaLnBrk="1" fontAlgn="auto" latinLnBrk="0" hangingPunct="1">
              <a:lnSpc>
                <a:spcPct val="120000"/>
              </a:lnSpc>
              <a:spcBef>
                <a:spcPts val="0"/>
              </a:spcBef>
              <a:spcAft>
                <a:spcPts val="0"/>
              </a:spcAft>
              <a:buNone/>
            </a:pPr>
            <a:r>
              <a:rPr lang="en-US" b="1">
                <a:solidFill>
                  <a:srgbClr val="79EFBD"/>
                </a:solidFill>
                <a:latin typeface="Alibaba Sans Thai" panose="020B0503020203040204" charset="-122"/>
                <a:ea typeface="Alibaba Sans Thai" panose="020B0503020203040204" charset="-122"/>
              </a:rPr>
              <a:t>SafePal, le tremplin de découvertes des blockchains pour utilisateurs</a:t>
            </a:r>
            <a:r>
              <a:rPr lang="en-US">
                <a:solidFill>
                  <a:srgbClr val="79EFBD"/>
                </a:solidFill>
                <a:latin typeface="Alibaba Sans Thai" panose="020B0503020203040204" charset="-122"/>
                <a:ea typeface="Alibaba Sans Thai" panose="020B0503020203040204" charset="-122"/>
              </a:rPr>
              <a:t> </a:t>
            </a:r>
            <a:endParaRPr sz="140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21590" marR="0" lvl="0" indent="-635" algn="l" rtl="0" eaLnBrk="1" fontAlgn="auto" latinLnBrk="0" hangingPunct="1">
              <a:lnSpc>
                <a:spcPct val="120000"/>
              </a:lnSpc>
              <a:spcBef>
                <a:spcPts val="310"/>
              </a:spcBef>
              <a:spcAft>
                <a:spcPts val="0"/>
              </a:spcAft>
              <a:buClr>
                <a:schemeClr val="dk1"/>
              </a:buClr>
              <a:buSzPts val="1100"/>
              <a:buFont typeface="Arial" panose="020B0604020202020204"/>
              <a:buNone/>
            </a:pPr>
            <a:r>
              <a:rPr lang="en-US" altLang="zh-CN" sz="1000">
                <a:solidFill>
                  <a:srgbClr val="79EFBD"/>
                </a:solidFill>
                <a:latin typeface="Alibaba Sans" panose="020B0503020203040204" charset="0"/>
                <a:cs typeface="Alibaba Sans" panose="020B0503020203040204" charset="0"/>
                <a:sym typeface="Wingdings" panose="05000000000000000000" charset="0"/>
              </a:rPr>
              <a:t> </a:t>
            </a:r>
            <a:r>
              <a:rPr lang="en-US"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SafePal fournit une prise en charge complète du portefeuille pour nos partenaires blockchain, y compris leurs réseaux principaux, les pièces natives (Coins), les normes de jetons (tokens), les applications décentralisées et la norme NFT.</a:t>
            </a:r>
            <a:endParaRPr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a:p>
            <a:pPr marL="21590" marR="0" lvl="0" indent="-635" algn="l" rtl="0" eaLnBrk="1" fontAlgn="auto" latinLnBrk="0" hangingPunct="1">
              <a:lnSpc>
                <a:spcPct val="120000"/>
              </a:lnSpc>
              <a:spcBef>
                <a:spcPts val="310"/>
              </a:spcBef>
              <a:spcAft>
                <a:spcPts val="0"/>
              </a:spcAft>
              <a:buClr>
                <a:schemeClr val="dk1"/>
              </a:buClr>
              <a:buSzPts val="1100"/>
              <a:buFont typeface="Arial" panose="020B0604020202020204"/>
              <a:buNone/>
            </a:pPr>
            <a:r>
              <a:rPr lang="en-US" altLang="zh-CN" sz="1000">
                <a:solidFill>
                  <a:srgbClr val="79EFBD"/>
                </a:solidFill>
                <a:latin typeface="Alibaba Sans" panose="020B0503020203040204" charset="0"/>
                <a:cs typeface="Alibaba Sans" panose="020B0503020203040204" charset="0"/>
                <a:sym typeface="Wingdings" panose="05000000000000000000" charset="0"/>
              </a:rPr>
              <a:t> </a:t>
            </a:r>
            <a:r>
              <a:rPr lang="en-US"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En plus de cela, nous proposons une suite complète de contenus éducatifs guidant les utilisateurs parmi ces écosystèmes de blockchain pour sécuriser leurs crypto-actifs.</a:t>
            </a:r>
            <a:endParaRPr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a:p>
            <a:pPr marL="21590" marR="0" lvl="0" indent="-635" algn="l" rtl="0" eaLnBrk="1" fontAlgn="auto" latinLnBrk="0" hangingPunct="1">
              <a:lnSpc>
                <a:spcPct val="120000"/>
              </a:lnSpc>
              <a:spcBef>
                <a:spcPts val="310"/>
              </a:spcBef>
              <a:spcAft>
                <a:spcPts val="0"/>
              </a:spcAft>
              <a:buClr>
                <a:schemeClr val="dk1"/>
              </a:buClr>
              <a:buSzPts val="1100"/>
              <a:buFont typeface="Arial" panose="020B0604020202020204"/>
              <a:buNone/>
            </a:pPr>
            <a:r>
              <a:rPr lang="en-US" altLang="zh-CN" sz="1000">
                <a:solidFill>
                  <a:srgbClr val="79EFBD"/>
                </a:solidFill>
                <a:latin typeface="Alibaba Sans" panose="020B0503020203040204" charset="0"/>
                <a:cs typeface="Alibaba Sans" panose="020B0503020203040204" charset="0"/>
                <a:sym typeface="Wingdings" panose="05000000000000000000" charset="0"/>
              </a:rPr>
              <a:t> </a:t>
            </a:r>
            <a:r>
              <a:rPr lang="en-US"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SafePal s'associe également à des fondations blockchain pour stimuler leur croissance écologique en soutenant leurs projets en phase de démarrage.</a:t>
            </a:r>
            <a:endParaRPr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a:p>
            <a:pPr marL="20320" marR="0" lvl="0" indent="0" algn="l" rtl="0" eaLnBrk="1" fontAlgn="auto" latinLnBrk="0" hangingPunct="1">
              <a:lnSpc>
                <a:spcPct val="120000"/>
              </a:lnSpc>
              <a:spcBef>
                <a:spcPts val="425"/>
              </a:spcBef>
              <a:spcAft>
                <a:spcPts val="0"/>
              </a:spcAft>
              <a:buNone/>
            </a:pPr>
            <a:endParaRPr sz="1000">
              <a:solidFill>
                <a:schemeClr val="dk1"/>
              </a:solidFill>
            </a:endParaRPr>
          </a:p>
          <a:p>
            <a:pPr marL="20320" marR="0" lvl="0" indent="0" algn="l" rtl="0" eaLnBrk="1" fontAlgn="auto" latinLnBrk="0" hangingPunct="1">
              <a:lnSpc>
                <a:spcPct val="120000"/>
              </a:lnSpc>
              <a:spcBef>
                <a:spcPts val="425"/>
              </a:spcBef>
              <a:spcAft>
                <a:spcPts val="0"/>
              </a:spcAft>
              <a:buNone/>
            </a:pPr>
            <a:r>
              <a:rPr lang="en-US" b="1">
                <a:solidFill>
                  <a:srgbClr val="79EFBD"/>
                </a:solidFill>
                <a:latin typeface="Alibaba Sans Thai" panose="020B0503020203040204" charset="-122"/>
                <a:ea typeface="Alibaba Sans Thai" panose="020B0503020203040204" charset="-122"/>
              </a:rPr>
              <a:t>SafePal le tremplin d'acquisition d'utilisateurs pour les projets Web3</a:t>
            </a:r>
            <a:endParaRPr sz="1400" i="0" u="none" strike="noStrike" cap="none">
              <a:solidFill>
                <a:schemeClr val="dk1"/>
              </a:solidFill>
              <a:latin typeface="Alibaba Sans Thai" panose="020B0503020203040204" charset="-122"/>
              <a:ea typeface="Alibaba Sans Thai" panose="020B0503020203040204" charset="-122"/>
              <a:cs typeface="Arial" panose="020B0604020202020204"/>
              <a:sym typeface="Arial" panose="020B0604020202020204"/>
            </a:endParaRPr>
          </a:p>
          <a:p>
            <a:pPr marL="17780" marR="0" lvl="0" indent="2540" algn="l" rtl="0" eaLnBrk="1" fontAlgn="auto" latinLnBrk="0" hangingPunct="1">
              <a:lnSpc>
                <a:spcPct val="120000"/>
              </a:lnSpc>
              <a:spcBef>
                <a:spcPts val="0"/>
              </a:spcBef>
              <a:spcAft>
                <a:spcPts val="0"/>
              </a:spcAft>
              <a:buSzPts val="1100"/>
              <a:buNone/>
            </a:pPr>
            <a:r>
              <a:rPr lang="en-US" altLang="zh-CN" sz="1000">
                <a:solidFill>
                  <a:srgbClr val="79EFBD"/>
                </a:solidFill>
                <a:latin typeface="Alibaba Sans" panose="020B0503020203040204" charset="0"/>
                <a:cs typeface="Alibaba Sans" panose="020B0503020203040204" charset="0"/>
                <a:sym typeface="Wingdings" panose="05000000000000000000" charset="0"/>
              </a:rPr>
              <a:t> </a:t>
            </a:r>
            <a:r>
              <a:rPr lang="en-US"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Avec une base d'utilisateurs importante et active, SafePal est devenue l'une des plateformes d'acquisition d'utilisateurs les plus influentes pour les projets de blockchain afin d'éduquer, d'acquérir et de convertir des utilisateurs cryptographiques réels et de haute qualité.</a:t>
            </a:r>
            <a:endParaRPr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a:p>
            <a:pPr marL="17780" marR="0" lvl="0" indent="2540" algn="l" rtl="0" eaLnBrk="1" fontAlgn="auto" latinLnBrk="0" hangingPunct="1">
              <a:lnSpc>
                <a:spcPct val="120000"/>
              </a:lnSpc>
              <a:spcBef>
                <a:spcPts val="0"/>
              </a:spcBef>
              <a:spcAft>
                <a:spcPts val="0"/>
              </a:spcAft>
              <a:buClr>
                <a:schemeClr val="dk1"/>
              </a:buClr>
              <a:buSzPts val="1100"/>
              <a:buFont typeface="Arial" panose="020B0604020202020204"/>
              <a:buNone/>
            </a:pPr>
            <a:r>
              <a:rPr lang="en-US" altLang="zh-CN" sz="1000">
                <a:solidFill>
                  <a:srgbClr val="79EFBD"/>
                </a:solidFill>
                <a:latin typeface="Alibaba Sans" panose="020B0503020203040204" charset="0"/>
                <a:cs typeface="Alibaba Sans" panose="020B0503020203040204" charset="0"/>
                <a:sym typeface="Wingdings" panose="05000000000000000000" charset="0"/>
              </a:rPr>
              <a:t> </a:t>
            </a:r>
            <a:r>
              <a:rPr lang="en-US"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rPr>
              <a:t>Nous avons construit des campagnes de levée de fond réussies pour plus de 30 projets, couvrant les segments DeFi, NFT, DEX, CEX et plus encore.</a:t>
            </a:r>
            <a:endParaRPr sz="1000">
              <a:solidFill>
                <a:schemeClr val="lt1"/>
              </a:solidFill>
              <a:latin typeface="Alibaba Sans Thai" panose="020B0503020203040204" charset="-122"/>
              <a:ea typeface="Alibaba Sans Thai" panose="020B0503020203040204" charset="-122"/>
              <a:cs typeface="Alibaba Sans Thai" panose="020B0503020203040204" charset="-122"/>
              <a:sym typeface="Noto Sans Symbols"/>
            </a:endParaRPr>
          </a:p>
          <a:p>
            <a:pPr marL="17780" marR="0" lvl="0" indent="2540" algn="l" rtl="0">
              <a:lnSpc>
                <a:spcPct val="119000"/>
              </a:lnSpc>
              <a:spcBef>
                <a:spcPts val="0"/>
              </a:spcBef>
              <a:spcAft>
                <a:spcPts val="0"/>
              </a:spcAft>
              <a:buNone/>
            </a:pPr>
            <a:endParaRPr sz="1000">
              <a:solidFill>
                <a:srgbClr val="79EFBD"/>
              </a:solidFill>
              <a:latin typeface="Alibaba Sans Thai" panose="020B0503020203040204" charset="-122"/>
              <a:ea typeface="Alibaba Sans Thai" panose="020B0503020203040204" charset="-122"/>
              <a:cs typeface="Alibaba Sans Thai" panose="020B0503020203040204" charset="-122"/>
              <a:sym typeface="Noto Sans Symbols"/>
            </a:endParaRPr>
          </a:p>
        </p:txBody>
      </p:sp>
      <p:sp>
        <p:nvSpPr>
          <p:cNvPr id="197" name="Google Shape;197;p19"/>
          <p:cNvSpPr/>
          <p:nvPr>
            <p:custDataLst>
              <p:tags r:id="rId35"/>
            </p:custDataLst>
          </p:nvPr>
        </p:nvSpPr>
        <p:spPr>
          <a:xfrm>
            <a:off x="407035" y="426720"/>
            <a:ext cx="5105400" cy="850900"/>
          </a:xfrm>
          <a:prstGeom prst="rect">
            <a:avLst/>
          </a:prstGeom>
          <a:noFill/>
          <a:ln>
            <a:noFill/>
          </a:ln>
        </p:spPr>
        <p:txBody>
          <a:bodyPr spcFirstLastPara="1" wrap="square" lIns="0" tIns="0" rIns="0" bIns="0" anchor="t" anchorCtr="0">
            <a:noAutofit/>
          </a:bodyPr>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eaLnBrk="1" fontAlgn="auto" latinLnBrk="0" hangingPunct="1">
              <a:lnSpc>
                <a:spcPct val="110000"/>
              </a:lnSpc>
              <a:spcBef>
                <a:spcPts val="0"/>
              </a:spcBef>
              <a:spcAft>
                <a:spcPts val="0"/>
              </a:spcAft>
              <a:buNone/>
            </a:pPr>
            <a:r>
              <a:rPr lang="en-US" sz="2400">
                <a:solidFill>
                  <a:srgbClr val="79EFBD"/>
                </a:solidFill>
                <a:latin typeface="Alibaba Sans Thai" panose="020B0503020203040204" charset="-122"/>
                <a:ea typeface="Alibaba Sans Thai" panose="020B0503020203040204" charset="-122"/>
              </a:rPr>
              <a:t>Nous Sommes Bien Plus qu’Un </a:t>
            </a:r>
            <a:endParaRPr lang="en-US" sz="2400">
              <a:solidFill>
                <a:srgbClr val="79EFBD"/>
              </a:solidFill>
              <a:latin typeface="Alibaba Sans Thai" panose="020B0503020203040204" charset="-122"/>
              <a:ea typeface="Alibaba Sans Thai" panose="020B0503020203040204" charset="-122"/>
            </a:endParaRPr>
          </a:p>
          <a:p>
            <a:pPr marL="12700" marR="0" lvl="0" indent="0" algn="l" rtl="0" eaLnBrk="1" fontAlgn="auto" latinLnBrk="0" hangingPunct="1">
              <a:lnSpc>
                <a:spcPct val="110000"/>
              </a:lnSpc>
              <a:spcBef>
                <a:spcPts val="0"/>
              </a:spcBef>
              <a:spcAft>
                <a:spcPts val="0"/>
              </a:spcAft>
              <a:buNone/>
            </a:pPr>
            <a:r>
              <a:rPr lang="en-US" sz="2400">
                <a:solidFill>
                  <a:srgbClr val="79EFBD"/>
                </a:solidFill>
                <a:latin typeface="Alibaba Sans Thai" panose="020B0503020203040204" charset="-122"/>
                <a:ea typeface="Alibaba Sans Thai" panose="020B0503020203040204" charset="-122"/>
              </a:rPr>
              <a:t>Simple Portefeuille</a:t>
            </a:r>
            <a:endParaRPr sz="2400" b="0" i="0" u="none" strike="noStrike" cap="none">
              <a:solidFill>
                <a:schemeClr val="dk1"/>
              </a:solidFill>
              <a:latin typeface="Alibaba Sans Thai" panose="020B0503020203040204" charset="-122"/>
              <a:ea typeface="Alibaba Sans Thai" panose="020B0503020203040204" charset="-122"/>
              <a:cs typeface="Arial" panose="020B0604020202020204"/>
              <a:sym typeface="Arial" panose="020B060402020202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20" name="Google Shape;20;p2"/>
          <p:cNvSpPr/>
          <p:nvPr>
            <p:custDataLst>
              <p:tags r:id="rId3"/>
            </p:custDataLst>
          </p:nvPr>
        </p:nvSpPr>
        <p:spPr>
          <a:xfrm>
            <a:off x="574675" y="1188720"/>
            <a:ext cx="8006715" cy="2614295"/>
          </a:xfrm>
          <a:prstGeom prst="rect">
            <a:avLst/>
          </a:prstGeom>
          <a:noFill/>
          <a:ln>
            <a:noFill/>
          </a:ln>
        </p:spPr>
        <p:txBody>
          <a:bodyPr spcFirstLastPara="1" wrap="square" lIns="0" tIns="0" rIns="0" bIns="0" anchor="t" anchorCtr="0">
            <a:noAutofit/>
          </a:bodyPr>
          <a:p>
            <a:pPr marL="0" marR="0" lvl="0" indent="0" algn="l" rtl="0">
              <a:lnSpc>
                <a:spcPct val="77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22225" marR="0" lvl="0" indent="-3175" algn="l" rtl="0" eaLnBrk="1" fontAlgn="auto" latinLnBrk="0" hangingPunct="1">
              <a:lnSpc>
                <a:spcPct val="120000"/>
              </a:lnSpc>
              <a:spcBef>
                <a:spcPts val="0"/>
              </a:spcBef>
              <a:spcAft>
                <a:spcPts val="0"/>
              </a:spcAft>
              <a:buClr>
                <a:schemeClr val="dk1"/>
              </a:buClr>
              <a:buSzPts val="1100"/>
              <a:buFont typeface="Arial" panose="020B0604020202020204"/>
              <a:buNone/>
            </a:pPr>
            <a:r>
              <a:rPr lang="en-US" sz="1200">
                <a:solidFill>
                  <a:srgbClr val="FFFFFF"/>
                </a:solidFill>
                <a:latin typeface="Alibaba Sans Thai" panose="020B0503020203040204" charset="-122"/>
                <a:ea typeface="Alibaba Sans Thai" panose="020B0503020203040204" charset="-122"/>
              </a:rPr>
              <a:t>Le White Paper SafePal est publié par SafePal Wallet à des fins d'information</a:t>
            </a:r>
            <a:endParaRPr sz="1200">
              <a:solidFill>
                <a:srgbClr val="FFFFFF"/>
              </a:solidFill>
              <a:latin typeface="Alibaba Sans Thai" panose="020B0503020203040204" charset="-122"/>
              <a:ea typeface="Alibaba Sans Thai" panose="020B0503020203040204" charset="-122"/>
            </a:endParaRPr>
          </a:p>
          <a:p>
            <a:pPr marL="22225" marR="0" lvl="0" indent="-3175" algn="l" rtl="0" eaLnBrk="1" fontAlgn="auto" latinLnBrk="0" hangingPunct="1">
              <a:lnSpc>
                <a:spcPct val="120000"/>
              </a:lnSpc>
              <a:spcBef>
                <a:spcPts val="0"/>
              </a:spcBef>
              <a:spcAft>
                <a:spcPts val="0"/>
              </a:spcAft>
              <a:buSzPts val="1100"/>
              <a:buNone/>
            </a:pPr>
            <a:r>
              <a:rPr lang="en-US" sz="1200">
                <a:solidFill>
                  <a:srgbClr val="FFFFFF"/>
                </a:solidFill>
                <a:latin typeface="Alibaba Sans Thai" panose="020B0503020203040204" charset="-122"/>
                <a:ea typeface="Alibaba Sans Thai" panose="020B0503020203040204" charset="-122"/>
              </a:rPr>
              <a:t>uniquement, il doit être lu avec les Conditions générales si l'acheteur envisage d'utiliser un produit SafePal. Ce White Paper est un document de travail et est sujet à modifications et peut contenir des erreurs. </a:t>
            </a:r>
            <a:endParaRPr sz="1200">
              <a:solidFill>
                <a:srgbClr val="FFFFFF"/>
              </a:solidFill>
              <a:latin typeface="Alibaba Sans Thai" panose="020B0503020203040204" charset="-122"/>
              <a:ea typeface="Alibaba Sans Thai" panose="020B0503020203040204" charset="-122"/>
            </a:endParaRPr>
          </a:p>
          <a:p>
            <a:pPr marL="22225" marR="0" lvl="0" indent="-3175" algn="l" rtl="0" eaLnBrk="1" fontAlgn="auto" latinLnBrk="0" hangingPunct="1">
              <a:lnSpc>
                <a:spcPct val="120000"/>
              </a:lnSpc>
              <a:spcBef>
                <a:spcPts val="0"/>
              </a:spcBef>
              <a:spcAft>
                <a:spcPts val="0"/>
              </a:spcAft>
              <a:buSzPts val="1100"/>
              <a:buNone/>
            </a:pPr>
            <a:r>
              <a:rPr lang="en-US" sz="1200">
                <a:solidFill>
                  <a:srgbClr val="FFFFFF"/>
                </a:solidFill>
                <a:latin typeface="Alibaba Sans Thai" panose="020B0503020203040204" charset="-122"/>
                <a:ea typeface="Alibaba Sans Thai" panose="020B0503020203040204" charset="-122"/>
              </a:rPr>
              <a:t>L’achat ou l'utilisation des services de SafePal crée un accord d'arbitrage exécutoire entre SafePal et l'utilisateur/acheteur tel que décrit dans les Conditions. </a:t>
            </a:r>
            <a:endParaRPr sz="1200">
              <a:solidFill>
                <a:srgbClr val="FFFFFF"/>
              </a:solidFill>
              <a:latin typeface="Alibaba Sans Thai" panose="020B0503020203040204" charset="-122"/>
              <a:ea typeface="Alibaba Sans Thai" panose="020B0503020203040204" charset="-122"/>
            </a:endParaRPr>
          </a:p>
          <a:p>
            <a:pPr marL="22225" marR="0" lvl="0" indent="-3175" algn="l" rtl="0" eaLnBrk="1" fontAlgn="auto" latinLnBrk="0" hangingPunct="1">
              <a:lnSpc>
                <a:spcPct val="120000"/>
              </a:lnSpc>
              <a:spcBef>
                <a:spcPts val="0"/>
              </a:spcBef>
              <a:spcAft>
                <a:spcPts val="0"/>
              </a:spcAft>
              <a:buSzPts val="1100"/>
              <a:buNone/>
            </a:pPr>
            <a:r>
              <a:rPr lang="en-US" sz="1200">
                <a:solidFill>
                  <a:srgbClr val="FFFFFF"/>
                </a:solidFill>
                <a:latin typeface="Alibaba Sans Thai" panose="020B0503020203040204" charset="-122"/>
                <a:ea typeface="Alibaba Sans Thai" panose="020B0503020203040204" charset="-122"/>
              </a:rPr>
              <a:t>Ce livre blanc ne constitue pas un prospectus aux fins de la [directive 2003/71/CEE et de la directive modificative 2010/73/UE] [règlement (UE) 2017/1129], et n'est pas destiné à constituer une offre de valeurs mobilières ou une sollicitation d'investissements dans n'importe quelle juridiction.</a:t>
            </a:r>
            <a:endParaRPr sz="1200">
              <a:solidFill>
                <a:srgbClr val="FFFFFF"/>
              </a:solidFill>
              <a:latin typeface="Alibaba Sans Thai" panose="020B0503020203040204" charset="-122"/>
              <a:ea typeface="Alibaba Sans Thai" panose="020B0503020203040204" charset="-122"/>
            </a:endParaRPr>
          </a:p>
          <a:p>
            <a:pPr marL="22225" marR="0" lvl="0" indent="-3175" algn="l" rtl="0" eaLnBrk="1" fontAlgn="auto" latinLnBrk="0" hangingPunct="1">
              <a:lnSpc>
                <a:spcPct val="120000"/>
              </a:lnSpc>
              <a:spcBef>
                <a:spcPts val="0"/>
              </a:spcBef>
              <a:spcAft>
                <a:spcPts val="0"/>
              </a:spcAft>
              <a:buSzPts val="1100"/>
              <a:buNone/>
            </a:pPr>
            <a:r>
              <a:rPr lang="en-US" sz="1200">
                <a:solidFill>
                  <a:srgbClr val="FFFFFF"/>
                </a:solidFill>
                <a:latin typeface="Alibaba Sans Thai" panose="020B0503020203040204" charset="-122"/>
                <a:ea typeface="Alibaba Sans Thai" panose="020B0503020203040204" charset="-122"/>
              </a:rPr>
              <a:t>Le but de ce White Paper est de fournir aux acheteurs potentiels des informations sur l'écosystème de SafePal afin de leur permettre de prendre leur propre décision quant à savoir s'ils souhaitent ou non procéder à l'achat de tokens SafePal et utiliser les produits de l'écosystème SafePal.</a:t>
            </a:r>
            <a:endParaRPr sz="1200">
              <a:solidFill>
                <a:srgbClr val="FFFFFF"/>
              </a:solidFill>
              <a:latin typeface="Alibaba Sans Thai" panose="020B0503020203040204" charset="-122"/>
              <a:ea typeface="Alibaba Sans Thai" panose="020B0503020203040204" charset="-122"/>
            </a:endParaRPr>
          </a:p>
          <a:p>
            <a:pPr marL="22225" marR="0" lvl="0" indent="-3175" algn="l" rtl="0" eaLnBrk="1" fontAlgn="auto" latinLnBrk="0" hangingPunct="1">
              <a:lnSpc>
                <a:spcPct val="120000"/>
              </a:lnSpc>
              <a:spcBef>
                <a:spcPts val="0"/>
              </a:spcBef>
              <a:spcAft>
                <a:spcPts val="0"/>
              </a:spcAft>
              <a:buNone/>
            </a:pPr>
            <a:endParaRPr sz="1200">
              <a:solidFill>
                <a:srgbClr val="FFFFFF"/>
              </a:solidFill>
              <a:latin typeface="Alibaba Sans Thai" panose="020B0503020203040204" charset="-122"/>
              <a:ea typeface="Alibaba Sans Thai" panose="020B0503020203040204" charset="-122"/>
            </a:endParaRPr>
          </a:p>
        </p:txBody>
      </p:sp>
      <p:sp>
        <p:nvSpPr>
          <p:cNvPr id="21" name="Google Shape;21;p2"/>
          <p:cNvSpPr/>
          <p:nvPr>
            <p:custDataLst>
              <p:tags r:id="rId4"/>
            </p:custDataLst>
          </p:nvPr>
        </p:nvSpPr>
        <p:spPr>
          <a:xfrm>
            <a:off x="421005" y="509905"/>
            <a:ext cx="5631815" cy="443230"/>
          </a:xfrm>
          <a:prstGeom prst="rect">
            <a:avLst/>
          </a:prstGeom>
          <a:noFill/>
          <a:ln>
            <a:noFill/>
          </a:ln>
        </p:spPr>
        <p:txBody>
          <a:bodyPr spcFirstLastPara="1" wrap="square" lIns="0" tIns="0" rIns="0" bIns="0" anchor="t" anchorCtr="0">
            <a:noAutofit/>
          </a:bodyPr>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137000"/>
              </a:lnSpc>
              <a:spcBef>
                <a:spcPts val="0"/>
              </a:spcBef>
              <a:spcAft>
                <a:spcPts val="0"/>
              </a:spcAft>
              <a:buNone/>
            </a:pPr>
            <a:r>
              <a:rPr lang="en-US" sz="2400">
                <a:solidFill>
                  <a:srgbClr val="79EFBD"/>
                </a:solidFill>
                <a:latin typeface="Alibaba Sans Thai" panose="020B0503020203040204" charset="-122"/>
                <a:ea typeface="Alibaba Sans Thai" panose="020B0503020203040204" charset="-122"/>
              </a:rPr>
              <a:t>Clause de non-responsabilité</a:t>
            </a:r>
            <a:endParaRPr lang="en-US" sz="2400" b="0" i="0" u="none" strike="noStrike" cap="none">
              <a:solidFill>
                <a:srgbClr val="79EFBD"/>
              </a:solidFill>
              <a:latin typeface="Alibaba Sans Thai" panose="020B0503020203040204" charset="-122"/>
              <a:ea typeface="Alibaba Sans Thai" panose="020B0503020203040204" charset="-122"/>
              <a:cs typeface="Arial" panose="020B0604020202020204"/>
              <a:sym typeface="Arial" panose="020B06040202020202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47" name="Shape 147"/>
        <p:cNvGrpSpPr/>
        <p:nvPr/>
      </p:nvGrpSpPr>
      <p:grpSpPr>
        <a:xfrm>
          <a:off x="0" y="0"/>
          <a:ext cx="0" cy="0"/>
          <a:chOff x="0" y="0"/>
          <a:chExt cx="0" cy="0"/>
        </a:xfrm>
      </p:grpSpPr>
      <p:sp>
        <p:nvSpPr>
          <p:cNvPr id="223" name="Google Shape;223;p20"/>
          <p:cNvSpPr/>
          <p:nvPr>
            <p:custDataLst>
              <p:tags r:id="rId1"/>
            </p:custDataLst>
          </p:nvPr>
        </p:nvSpPr>
        <p:spPr>
          <a:xfrm>
            <a:off x="2744470" y="2004695"/>
            <a:ext cx="3655060" cy="732790"/>
          </a:xfrm>
          <a:prstGeom prst="rect">
            <a:avLst/>
          </a:prstGeom>
          <a:noFill/>
          <a:ln>
            <a:noFill/>
          </a:ln>
        </p:spPr>
        <p:txBody>
          <a:bodyPr spcFirstLastPara="1" wrap="square" lIns="0" tIns="0" rIns="0" bIns="0" anchor="t" anchorCtr="0">
            <a:noAutofit/>
          </a:bodyPr>
          <a:p>
            <a:pPr marL="0" marR="0" lvl="0" indent="0" algn="l" rtl="0">
              <a:lnSpc>
                <a:spcPct val="71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365250" marR="0" lvl="0" indent="0" algn="l" rtl="0">
              <a:lnSpc>
                <a:spcPct val="87000"/>
              </a:lnSpc>
              <a:spcBef>
                <a:spcPts val="0"/>
              </a:spcBef>
              <a:spcAft>
                <a:spcPts val="0"/>
              </a:spcAft>
              <a:buNone/>
            </a:pPr>
            <a:r>
              <a:rPr lang="en-US" sz="3200" b="0" i="0" u="none" strike="noStrike" cap="none">
                <a:solidFill>
                  <a:srgbClr val="0D0B33"/>
                </a:solidFill>
                <a:latin typeface="Alibaba Sans Thai" panose="020B0503020203040204" charset="-122"/>
                <a:ea typeface="Alibaba Sans Thai" panose="020B0503020203040204" charset="-122"/>
                <a:cs typeface="Arial" panose="020B0604020202020204"/>
                <a:sym typeface="Arial" panose="020B0604020202020204"/>
              </a:rPr>
              <a:t>SFP</a:t>
            </a:r>
            <a:endParaRPr sz="6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146000"/>
              </a:lnSpc>
              <a:spcBef>
                <a:spcPts val="0"/>
              </a:spcBef>
              <a:spcAft>
                <a:spcPts val="0"/>
              </a:spcAft>
              <a:buNone/>
            </a:pPr>
            <a:r>
              <a:rPr lang="en-US" sz="900">
                <a:solidFill>
                  <a:srgbClr val="0D0B33"/>
                </a:solidFill>
                <a:latin typeface="Alibaba Sans Thai" panose="020B0503020203040204" charset="-122"/>
                <a:ea typeface="Alibaba Sans Thai" panose="020B0503020203040204" charset="-122"/>
              </a:rPr>
              <a:t>Le moteur de croissance qui alimente tout l'écosystème SafePal</a:t>
            </a:r>
            <a:endParaRPr lang="en-US" sz="900" b="0" i="0" u="none" strike="noStrike" cap="none">
              <a:solidFill>
                <a:srgbClr val="0D0B33"/>
              </a:solidFill>
              <a:latin typeface="Alibaba Sans Thai" panose="020B0503020203040204" charset="-122"/>
              <a:ea typeface="Alibaba Sans Thai" panose="020B0503020203040204" charset="-122"/>
              <a:cs typeface="Arial" panose="020B0604020202020204"/>
              <a:sym typeface="Arial" panose="020B06040202020202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230" name="Google Shape;230;p21"/>
          <p:cNvSpPr/>
          <p:nvPr>
            <p:custDataLst>
              <p:tags r:id="rId3"/>
            </p:custDataLst>
          </p:nvPr>
        </p:nvSpPr>
        <p:spPr>
          <a:xfrm>
            <a:off x="607895" y="1281823"/>
            <a:ext cx="4997450" cy="1974850"/>
          </a:xfrm>
          <a:prstGeom prst="rect">
            <a:avLst/>
          </a:prstGeom>
          <a:noFill/>
          <a:ln>
            <a:noFill/>
          </a:ln>
        </p:spPr>
        <p:txBody>
          <a:bodyPr spcFirstLastPara="1" wrap="square" lIns="0" tIns="0" rIns="0" bIns="0" anchor="t" anchorCtr="0">
            <a:noAutofit/>
          </a:bodyPr>
          <a:p>
            <a:pPr marL="0" marR="0" lvl="0" indent="0" algn="l" rtl="0">
              <a:lnSpc>
                <a:spcPct val="72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3335" marR="0" lvl="0" indent="0" algn="l" rtl="0" eaLnBrk="1" fontAlgn="auto" latinLnBrk="0" hangingPunct="1">
              <a:lnSpc>
                <a:spcPct val="110000"/>
              </a:lnSpc>
              <a:spcBef>
                <a:spcPts val="0"/>
              </a:spcBef>
              <a:spcAft>
                <a:spcPts val="0"/>
              </a:spcAft>
              <a:buSzPts val="1100"/>
              <a:buNone/>
            </a:pPr>
            <a:r>
              <a:rPr lang="en-US" sz="1100">
                <a:solidFill>
                  <a:srgbClr val="FFFFFF"/>
                </a:solidFill>
                <a:latin typeface="Alibaba Sans Thai" panose="020B0503020203040204" charset="-122"/>
                <a:ea typeface="Alibaba Sans Thai" panose="020B0503020203040204" charset="-122"/>
              </a:rPr>
              <a:t>SFP est un jeton utilitaire émis sur la chaîne BSC¹</a:t>
            </a:r>
            <a:r>
              <a:rPr lang="en-US" sz="1100">
                <a:solidFill>
                  <a:srgbClr val="FFFFFF"/>
                </a:solidFill>
                <a:latin typeface="Alibaba Sans Thai" panose="020B0503020203040204" charset="-122"/>
                <a:ea typeface="Alibaba Sans Thai" panose="020B0503020203040204" charset="-122"/>
              </a:rPr>
              <a:t> et Ethereum² pour alimenter l'écosystème SafePal et gouverner la communauté. </a:t>
            </a:r>
            <a:endParaRPr sz="1100">
              <a:solidFill>
                <a:srgbClr val="FFFFFF"/>
              </a:solidFill>
              <a:latin typeface="Alibaba Sans Thai" panose="020B0503020203040204" charset="-122"/>
              <a:ea typeface="Alibaba Sans Thai" panose="020B0503020203040204" charset="-122"/>
            </a:endParaRPr>
          </a:p>
          <a:p>
            <a:pPr marL="13335" marR="0" lvl="0" indent="0" algn="l" rtl="0" eaLnBrk="1" fontAlgn="auto" latinLnBrk="0" hangingPunct="1">
              <a:lnSpc>
                <a:spcPct val="110000"/>
              </a:lnSpc>
              <a:spcBef>
                <a:spcPts val="0"/>
              </a:spcBef>
              <a:spcAft>
                <a:spcPts val="0"/>
              </a:spcAft>
              <a:buSzPts val="1100"/>
              <a:buNone/>
            </a:pPr>
            <a:r>
              <a:rPr lang="en-US" sz="1100">
                <a:solidFill>
                  <a:srgbClr val="FFFFFF"/>
                </a:solidFill>
                <a:latin typeface="Alibaba Sans Thai" panose="020B0503020203040204" charset="-122"/>
                <a:ea typeface="Alibaba Sans Thai" panose="020B0503020203040204" charset="-122"/>
              </a:rPr>
              <a:t>Son approvisionnement total est de 500 million. 300 millions de l'offre totale sont sur BNB Chain et les 200 millions restants sont sur Ethereum. </a:t>
            </a:r>
            <a:endParaRPr sz="1100">
              <a:solidFill>
                <a:srgbClr val="FFFFFF"/>
              </a:solidFill>
              <a:latin typeface="Alibaba Sans Thai" panose="020B0503020203040204" charset="-122"/>
              <a:ea typeface="Alibaba Sans Thai" panose="020B0503020203040204" charset="-122"/>
            </a:endParaRPr>
          </a:p>
          <a:p>
            <a:pPr marL="13335" marR="0" lvl="0" indent="0" algn="l" rtl="0" eaLnBrk="1" fontAlgn="auto" latinLnBrk="0" hangingPunct="1">
              <a:lnSpc>
                <a:spcPct val="110000"/>
              </a:lnSpc>
              <a:spcBef>
                <a:spcPts val="0"/>
              </a:spcBef>
              <a:spcAft>
                <a:spcPts val="0"/>
              </a:spcAft>
              <a:buClr>
                <a:schemeClr val="dk1"/>
              </a:buClr>
              <a:buSzPts val="1100"/>
              <a:buFont typeface="Arial" panose="020B0604020202020204"/>
              <a:buNone/>
            </a:pPr>
            <a:r>
              <a:rPr lang="en-US" sz="1100">
                <a:solidFill>
                  <a:srgbClr val="FFFFFF"/>
                </a:solidFill>
                <a:latin typeface="Alibaba Sans Thai" panose="020B0503020203040204" charset="-122"/>
                <a:ea typeface="Alibaba Sans Thai" panose="020B0503020203040204" charset="-122"/>
              </a:rPr>
              <a:t>Le 8 février 2021, SFP a été lancé en tant que le premier projet IEO sur Binance Launchpad en 2021³.</a:t>
            </a:r>
            <a:endParaRPr sz="1100">
              <a:solidFill>
                <a:srgbClr val="FFFFFF"/>
              </a:solidFill>
              <a:latin typeface="Alibaba Sans Thai" panose="020B0503020203040204" charset="-122"/>
              <a:ea typeface="Alibaba Sans Thai" panose="020B0503020203040204" charset="-122"/>
            </a:endParaRPr>
          </a:p>
          <a:p>
            <a:pPr marL="13335" marR="0" lvl="0" indent="0" algn="l" rtl="0" eaLnBrk="1" fontAlgn="auto" latinLnBrk="0" hangingPunct="1">
              <a:lnSpc>
                <a:spcPct val="110000"/>
              </a:lnSpc>
              <a:spcBef>
                <a:spcPts val="0"/>
              </a:spcBef>
              <a:spcAft>
                <a:spcPts val="0"/>
              </a:spcAft>
              <a:buClr>
                <a:schemeClr val="dk1"/>
              </a:buClr>
              <a:buSzPts val="1100"/>
              <a:buFont typeface="Arial" panose="020B0604020202020204"/>
              <a:buNone/>
            </a:pPr>
            <a:endParaRPr sz="1100">
              <a:solidFill>
                <a:srgbClr val="FFFFFF"/>
              </a:solidFill>
              <a:latin typeface="Alibaba Sans Thai" panose="020B0503020203040204" charset="-122"/>
              <a:ea typeface="Alibaba Sans Thai" panose="020B0503020203040204" charset="-122"/>
            </a:endParaRPr>
          </a:p>
          <a:p>
            <a:pPr marL="13335" marR="0" lvl="0" indent="0" algn="l" rtl="0" eaLnBrk="1" fontAlgn="auto" latinLnBrk="0" hangingPunct="1">
              <a:lnSpc>
                <a:spcPct val="110000"/>
              </a:lnSpc>
              <a:spcBef>
                <a:spcPts val="0"/>
              </a:spcBef>
              <a:spcAft>
                <a:spcPts val="0"/>
              </a:spcAft>
              <a:buSzPts val="1100"/>
              <a:buNone/>
            </a:pPr>
            <a:r>
              <a:rPr lang="en-US" sz="1100">
                <a:solidFill>
                  <a:srgbClr val="FFFFFF"/>
                </a:solidFill>
                <a:latin typeface="Alibaba Sans Thai" panose="020B0503020203040204" charset="-122"/>
                <a:ea typeface="Alibaba Sans Thai" panose="020B0503020203040204" charset="-122"/>
              </a:rPr>
              <a:t>Jusqu'en octobre 2022, SFP est répertorié sur plus de 20 CEX et DEX, y compris Binance, PancakeSwap, Kucoin, Bybit, Bitget, MEXC, Gate.io, Biswap et plus⁴. </a:t>
            </a:r>
            <a:endParaRPr sz="1100">
              <a:solidFill>
                <a:srgbClr val="FFFFFF"/>
              </a:solidFill>
              <a:latin typeface="Alibaba Sans Thai" panose="020B0503020203040204" charset="-122"/>
              <a:ea typeface="Alibaba Sans Thai" panose="020B0503020203040204" charset="-122"/>
            </a:endParaRPr>
          </a:p>
          <a:p>
            <a:pPr marL="13335" marR="0" lvl="0" indent="0" algn="l" rtl="0" eaLnBrk="1" fontAlgn="auto" latinLnBrk="0" hangingPunct="1">
              <a:lnSpc>
                <a:spcPct val="110000"/>
              </a:lnSpc>
              <a:spcBef>
                <a:spcPts val="0"/>
              </a:spcBef>
              <a:spcAft>
                <a:spcPts val="0"/>
              </a:spcAft>
              <a:buSzPts val="1100"/>
              <a:buNone/>
            </a:pPr>
            <a:r>
              <a:rPr lang="en-US" sz="1100">
                <a:solidFill>
                  <a:srgbClr val="FFFFFF"/>
                </a:solidFill>
                <a:latin typeface="Alibaba Sans Thai" panose="020B0503020203040204" charset="-122"/>
                <a:ea typeface="Alibaba Sans Thai" panose="020B0503020203040204" charset="-122"/>
              </a:rPr>
              <a:t>SFP est également disponible pour le paiement et le paiement sur SafePal site Web et plateforme Binance Pay</a:t>
            </a:r>
            <a:r>
              <a:rPr lang="en-US" sz="1100">
                <a:solidFill>
                  <a:schemeClr val="bg1"/>
                </a:solidFill>
                <a:latin typeface="Alibaba Sans Thai" panose="020B0503020203040204" charset="-122"/>
                <a:ea typeface="Alibaba Sans Thai" panose="020B0503020203040204" charset="-122"/>
                <a:cs typeface="微软雅黑" panose="020B0503020204020204" charset="-122"/>
                <a:sym typeface="微软雅黑" panose="020B0503020204020204" charset="-122"/>
              </a:rPr>
              <a:t>⁵ </a:t>
            </a:r>
            <a:r>
              <a:rPr lang="en-US" sz="1100">
                <a:solidFill>
                  <a:srgbClr val="FFFFFF"/>
                </a:solidFill>
                <a:latin typeface="Alibaba Sans Thai" panose="020B0503020203040204" charset="-122"/>
                <a:ea typeface="Alibaba Sans Thai" panose="020B0503020203040204" charset="-122"/>
              </a:rPr>
              <a:t>.</a:t>
            </a:r>
            <a:endParaRPr sz="1100">
              <a:solidFill>
                <a:srgbClr val="FFFFFF"/>
              </a:solidFill>
              <a:latin typeface="Alibaba Sans Thai" panose="020B0503020203040204" charset="-122"/>
              <a:ea typeface="Alibaba Sans Thai" panose="020B0503020203040204" charset="-122"/>
            </a:endParaRPr>
          </a:p>
          <a:p>
            <a:pPr marL="13335" marR="0" lvl="0" indent="0" algn="l" rtl="0">
              <a:lnSpc>
                <a:spcPct val="85000"/>
              </a:lnSpc>
              <a:spcBef>
                <a:spcPts val="0"/>
              </a:spcBef>
              <a:spcAft>
                <a:spcPts val="0"/>
              </a:spcAft>
              <a:buNone/>
            </a:pPr>
            <a:endParaRPr sz="1100">
              <a:solidFill>
                <a:srgbClr val="FFFFFF"/>
              </a:solidFill>
              <a:latin typeface="Alibaba Sans Thai" panose="020B0503020203040204" charset="-122"/>
              <a:ea typeface="Alibaba Sans Thai" panose="020B0503020203040204" charset="-122"/>
            </a:endParaRPr>
          </a:p>
        </p:txBody>
      </p:sp>
      <p:sp>
        <p:nvSpPr>
          <p:cNvPr id="231" name="Google Shape;231;p21"/>
          <p:cNvSpPr/>
          <p:nvPr>
            <p:custDataLst>
              <p:tags r:id="rId4"/>
            </p:custDataLst>
          </p:nvPr>
        </p:nvSpPr>
        <p:spPr>
          <a:xfrm>
            <a:off x="670700" y="4150150"/>
            <a:ext cx="7747500" cy="917700"/>
          </a:xfrm>
          <a:prstGeom prst="rect">
            <a:avLst/>
          </a:prstGeom>
          <a:noFill/>
          <a:ln>
            <a:noFill/>
          </a:ln>
        </p:spPr>
        <p:txBody>
          <a:bodyPr spcFirstLastPara="1" wrap="square" lIns="0" tIns="0" rIns="0" bIns="0" anchor="t" anchorCtr="0">
            <a:noAutofit/>
          </a:bodyPr>
          <a:p>
            <a:pPr marL="0" marR="0" lvl="0" indent="0" algn="l" rtl="0">
              <a:lnSpc>
                <a:spcPct val="87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6510" marR="0" lvl="0" indent="0" algn="l" rtl="0">
              <a:lnSpc>
                <a:spcPct val="85000"/>
              </a:lnSpc>
              <a:spcBef>
                <a:spcPts val="145"/>
              </a:spcBef>
              <a:spcAft>
                <a:spcPts val="0"/>
              </a:spcAft>
              <a:buClr>
                <a:schemeClr val="dk1"/>
              </a:buClr>
              <a:buSzPts val="1100"/>
              <a:buFont typeface="Arial" panose="020B0604020202020204"/>
              <a:buNone/>
            </a:pPr>
            <a:r>
              <a:rPr lang="en-US" sz="800">
                <a:solidFill>
                  <a:schemeClr val="bg1"/>
                </a:solidFill>
                <a:latin typeface="Alibaba Sans Thai" panose="020B0503020203040204" charset="-122"/>
                <a:ea typeface="Alibaba Sans Thai" panose="020B0503020203040204" charset="-122"/>
                <a:cs typeface="微软雅黑" panose="020B0503020204020204" charset="-122"/>
                <a:sym typeface="微软雅黑" panose="020B0503020204020204" charset="-122"/>
              </a:rPr>
              <a:t>¹ SFP sur BNB Chain Explorer : https://bscscan.com/token/0xd41fdb03ba84762dd66a0af1a6c8540ff1ba5dfb</a:t>
            </a:r>
            <a:endParaRPr sz="800">
              <a:solidFill>
                <a:schemeClr val="bg1"/>
              </a:solidFill>
              <a:latin typeface="Alibaba Sans Thai" panose="020B0503020203040204" charset="-122"/>
              <a:ea typeface="Alibaba Sans Thai" panose="020B0503020203040204" charset="-122"/>
              <a:cs typeface="微软雅黑" panose="020B0503020204020204" charset="-122"/>
              <a:sym typeface="微软雅黑" panose="020B0503020204020204" charset="-122"/>
            </a:endParaRPr>
          </a:p>
          <a:p>
            <a:pPr marL="16510" marR="0" lvl="0" indent="0" algn="l" rtl="0">
              <a:lnSpc>
                <a:spcPct val="85000"/>
              </a:lnSpc>
              <a:spcBef>
                <a:spcPts val="145"/>
              </a:spcBef>
              <a:spcAft>
                <a:spcPts val="0"/>
              </a:spcAft>
              <a:buClr>
                <a:schemeClr val="dk1"/>
              </a:buClr>
              <a:buSzPts val="1100"/>
              <a:buFont typeface="Arial" panose="020B0604020202020204"/>
              <a:buNone/>
            </a:pPr>
            <a:r>
              <a:rPr lang="en-US" sz="800">
                <a:solidFill>
                  <a:schemeClr val="bg1"/>
                </a:solidFill>
                <a:latin typeface="Alibaba Sans Thai" panose="020B0503020203040204" charset="-122"/>
                <a:ea typeface="Alibaba Sans Thai" panose="020B0503020203040204" charset="-122"/>
                <a:cs typeface="微软雅黑" panose="020B0503020204020204" charset="-122"/>
                <a:sym typeface="微软雅黑" panose="020B0503020204020204" charset="-122"/>
              </a:rPr>
              <a:t>² SFP a été partiellement migré vers Ethereum le 17 juillet 2023. Les détails sont partagés sur le blog SafePal https://blog.safepal.com/greater-cross-chain-</a:t>
            </a:r>
            <a:endParaRPr sz="800">
              <a:solidFill>
                <a:schemeClr val="bg1"/>
              </a:solidFill>
              <a:latin typeface="Alibaba Sans Thai" panose="020B0503020203040204" charset="-122"/>
              <a:ea typeface="Alibaba Sans Thai" panose="020B0503020203040204" charset="-122"/>
              <a:cs typeface="微软雅黑" panose="020B0503020204020204" charset="-122"/>
              <a:sym typeface="微软雅黑" panose="020B0503020204020204" charset="-122"/>
            </a:endParaRPr>
          </a:p>
          <a:p>
            <a:pPr marL="16510" marR="0" lvl="0" indent="0" algn="l" rtl="0">
              <a:lnSpc>
                <a:spcPct val="85000"/>
              </a:lnSpc>
              <a:spcBef>
                <a:spcPts val="145"/>
              </a:spcBef>
              <a:spcAft>
                <a:spcPts val="0"/>
              </a:spcAft>
              <a:buClr>
                <a:schemeClr val="dk1"/>
              </a:buClr>
              <a:buSzPts val="1100"/>
              <a:buFont typeface="Arial" panose="020B0604020202020204"/>
              <a:buNone/>
            </a:pPr>
            <a:r>
              <a:rPr lang="en-US" sz="800">
                <a:solidFill>
                  <a:schemeClr val="bg1"/>
                </a:solidFill>
                <a:latin typeface="Alibaba Sans Thai" panose="020B0503020203040204" charset="-122"/>
                <a:ea typeface="Alibaba Sans Thai" panose="020B0503020203040204" charset="-122"/>
                <a:cs typeface="微软雅黑" panose="020B0503020204020204" charset="-122"/>
                <a:sym typeface="微软雅黑" panose="020B0503020204020204" charset="-122"/>
              </a:rPr>
              <a:t>interopérabilité-pour-sfp-sur-bep-20-et-erc-20/. Voir SFP sur EtherScan : https://etherscan.io/token/0x12e2b8033420270db2f3b328e32370cb5b2ca134</a:t>
            </a:r>
            <a:endParaRPr sz="800">
              <a:solidFill>
                <a:schemeClr val="bg1"/>
              </a:solidFill>
              <a:latin typeface="Alibaba Sans Thai" panose="020B0503020203040204" charset="-122"/>
              <a:ea typeface="Alibaba Sans Thai" panose="020B0503020203040204" charset="-122"/>
              <a:cs typeface="微软雅黑" panose="020B0503020204020204" charset="-122"/>
              <a:sym typeface="微软雅黑" panose="020B0503020204020204" charset="-122"/>
            </a:endParaRPr>
          </a:p>
          <a:p>
            <a:pPr marL="16510" marR="0" lvl="0" indent="0" algn="l" rtl="0">
              <a:lnSpc>
                <a:spcPct val="85000"/>
              </a:lnSpc>
              <a:spcBef>
                <a:spcPts val="145"/>
              </a:spcBef>
              <a:spcAft>
                <a:spcPts val="0"/>
              </a:spcAft>
              <a:buClr>
                <a:schemeClr val="dk1"/>
              </a:buClr>
              <a:buSzPts val="1100"/>
              <a:buFont typeface="Arial" panose="020B0604020202020204"/>
              <a:buNone/>
            </a:pPr>
            <a:r>
              <a:rPr lang="en-US" sz="800">
                <a:solidFill>
                  <a:schemeClr val="bg1"/>
                </a:solidFill>
                <a:latin typeface="Alibaba Sans Thai" panose="020B0503020203040204" charset="-122"/>
                <a:ea typeface="Alibaba Sans Thai" panose="020B0503020203040204" charset="-122"/>
                <a:cs typeface="微软雅黑" panose="020B0503020204020204" charset="-122"/>
                <a:sym typeface="微软雅黑" panose="020B0503020204020204" charset="-122"/>
              </a:rPr>
              <a:t>³ SFP a été répertorié comme le premier projet IEO sur Binance en 2021: https://www.binance.com/en/support/announcement/3a599775d4474e299c3aed3455e12478/</a:t>
            </a:r>
            <a:endParaRPr sz="800">
              <a:solidFill>
                <a:schemeClr val="bg1"/>
              </a:solidFill>
              <a:latin typeface="Alibaba Sans Thai" panose="020B0503020203040204" charset="-122"/>
              <a:ea typeface="Alibaba Sans Thai" panose="020B0503020203040204" charset="-122"/>
              <a:cs typeface="微软雅黑" panose="020B0503020204020204" charset="-122"/>
              <a:sym typeface="微软雅黑" panose="020B0503020204020204" charset="-122"/>
            </a:endParaRPr>
          </a:p>
          <a:p>
            <a:pPr marL="16510" marR="0" lvl="0" indent="0" algn="l" rtl="0">
              <a:lnSpc>
                <a:spcPct val="85000"/>
              </a:lnSpc>
              <a:spcBef>
                <a:spcPts val="145"/>
              </a:spcBef>
              <a:spcAft>
                <a:spcPts val="0"/>
              </a:spcAft>
              <a:buClr>
                <a:schemeClr val="dk1"/>
              </a:buClr>
              <a:buSzPts val="1100"/>
              <a:buFont typeface="Arial" panose="020B0604020202020204"/>
              <a:buNone/>
            </a:pPr>
            <a:r>
              <a:rPr lang="en-US" sz="800">
                <a:solidFill>
                  <a:schemeClr val="bg1"/>
                </a:solidFill>
                <a:latin typeface="Alibaba Sans Thai" panose="020B0503020203040204" charset="-122"/>
                <a:ea typeface="Alibaba Sans Thai" panose="020B0503020203040204" charset="-122"/>
                <a:cs typeface="微软雅黑" panose="020B0503020204020204" charset="-122"/>
                <a:sym typeface="微软雅黑" panose="020B0503020204020204" charset="-122"/>
              </a:rPr>
              <a:t>⁴ SFP sur CoinMarketCap : https://coinmarketcap.com/currencies/safepal/</a:t>
            </a:r>
            <a:endParaRPr sz="800">
              <a:solidFill>
                <a:schemeClr val="bg1"/>
              </a:solidFill>
              <a:latin typeface="Alibaba Sans Thai" panose="020B0503020203040204" charset="-122"/>
              <a:ea typeface="Alibaba Sans Thai" panose="020B0503020203040204" charset="-122"/>
              <a:cs typeface="微软雅黑" panose="020B0503020204020204" charset="-122"/>
              <a:sym typeface="微软雅黑" panose="020B0503020204020204" charset="-122"/>
            </a:endParaRPr>
          </a:p>
          <a:p>
            <a:pPr marL="16510" marR="0" lvl="0" indent="0" algn="l" rtl="0">
              <a:lnSpc>
                <a:spcPct val="85000"/>
              </a:lnSpc>
              <a:spcBef>
                <a:spcPts val="145"/>
              </a:spcBef>
              <a:spcAft>
                <a:spcPts val="0"/>
              </a:spcAft>
              <a:buClr>
                <a:schemeClr val="dk1"/>
              </a:buClr>
              <a:buSzPts val="1100"/>
              <a:buFont typeface="Arial" panose="020B0604020202020204"/>
              <a:buNone/>
            </a:pPr>
            <a:r>
              <a:rPr lang="en-US" sz="800">
                <a:solidFill>
                  <a:schemeClr val="bg1"/>
                </a:solidFill>
                <a:latin typeface="Alibaba Sans Thai" panose="020B0503020203040204" charset="-122"/>
                <a:ea typeface="Alibaba Sans Thai" panose="020B0503020203040204" charset="-122"/>
                <a:cs typeface="微软雅黑" panose="020B0503020204020204" charset="-122"/>
                <a:sym typeface="微软雅黑" panose="020B0503020204020204" charset="-122"/>
              </a:rPr>
              <a:t>⁵ SFP disponible sur Binance Pay : https://pay.binance.com/en/merchant-stores?tab=featured</a:t>
            </a:r>
            <a:endParaRPr sz="800">
              <a:solidFill>
                <a:schemeClr val="bg1"/>
              </a:solidFill>
              <a:latin typeface="Alibaba Sans Thai" panose="020B0503020203040204" charset="-122"/>
              <a:ea typeface="Alibaba Sans Thai" panose="020B0503020203040204" charset="-122"/>
              <a:cs typeface="微软雅黑" panose="020B0503020204020204" charset="-122"/>
              <a:sym typeface="微软雅黑" panose="020B0503020204020204" charset="-122"/>
            </a:endParaRPr>
          </a:p>
          <a:p>
            <a:pPr marL="16510" marR="0" lvl="0" indent="0" algn="l" rtl="0">
              <a:lnSpc>
                <a:spcPct val="85000"/>
              </a:lnSpc>
              <a:spcBef>
                <a:spcPts val="145"/>
              </a:spcBef>
              <a:spcAft>
                <a:spcPts val="0"/>
              </a:spcAft>
              <a:buNone/>
            </a:pPr>
            <a:endParaRPr sz="800">
              <a:solidFill>
                <a:schemeClr val="bg1"/>
              </a:solidFill>
              <a:latin typeface="Alibaba Sans Thai" panose="020B0503020203040204" charset="-122"/>
              <a:ea typeface="Alibaba Sans Thai" panose="020B0503020203040204" charset="-122"/>
              <a:cs typeface="微软雅黑" panose="020B0503020204020204" charset="-122"/>
              <a:sym typeface="微软雅黑" panose="020B0503020204020204" charset="-122"/>
            </a:endParaRPr>
          </a:p>
        </p:txBody>
      </p:sp>
      <p:graphicFrame>
        <p:nvGraphicFramePr>
          <p:cNvPr id="232" name="Google Shape;232;p21"/>
          <p:cNvGraphicFramePr/>
          <p:nvPr>
            <p:custDataLst>
              <p:tags r:id="rId5"/>
            </p:custDataLst>
          </p:nvPr>
        </p:nvGraphicFramePr>
        <p:xfrm>
          <a:off x="6052820" y="1145540"/>
          <a:ext cx="3000000" cy="3000000"/>
        </p:xfrm>
        <a:graphic>
          <a:graphicData uri="http://schemas.openxmlformats.org/drawingml/2006/table">
            <a:tbl>
              <a:tblPr>
                <a:noFill/>
                <a:tableStyleId>{A1D88BD2-2418-4EA3-8821-AB6A8BF71D6B}</a:tableStyleId>
              </a:tblPr>
              <a:tblGrid>
                <a:gridCol w="1716400"/>
                <a:gridCol w="483225"/>
              </a:tblGrid>
              <a:tr h="247650">
                <a:tc>
                  <a:txBody>
                    <a:bodyPr/>
                    <a:p>
                      <a:pPr marL="0" marR="0" lvl="0" indent="0" algn="l" rtl="0">
                        <a:lnSpc>
                          <a:spcPct val="107000"/>
                        </a:lnSpc>
                        <a:spcBef>
                          <a:spcPts val="0"/>
                        </a:spcBef>
                        <a:spcAft>
                          <a:spcPts val="0"/>
                        </a:spcAft>
                        <a:buNone/>
                      </a:pPr>
                      <a:endParaRPr sz="500" u="none" strike="noStrike" cap="none"/>
                    </a:p>
                    <a:p>
                      <a:pPr marL="106680" marR="0" lvl="0" indent="0" algn="l" rtl="0">
                        <a:lnSpc>
                          <a:spcPct val="91000"/>
                        </a:lnSpc>
                        <a:spcBef>
                          <a:spcPts val="0"/>
                        </a:spcBef>
                        <a:spcAft>
                          <a:spcPts val="0"/>
                        </a:spcAft>
                        <a:buNone/>
                      </a:pPr>
                      <a:r>
                        <a:rPr lang="en-US" sz="900" u="none" strike="noStrike" cap="none">
                          <a:solidFill>
                            <a:srgbClr val="FFFFFF"/>
                          </a:solidFill>
                          <a:latin typeface="Arial" panose="020B0604020202020204"/>
                          <a:ea typeface="Arial" panose="020B0604020202020204"/>
                          <a:cs typeface="Arial" panose="020B0604020202020204"/>
                          <a:sym typeface="Arial" panose="020B0604020202020204"/>
                        </a:rPr>
                        <a:t>R</a:t>
                      </a:r>
                      <a:r>
                        <a:rPr lang="en-US" sz="900">
                          <a:solidFill>
                            <a:srgbClr val="FFFFFF"/>
                          </a:solidFill>
                        </a:rPr>
                        <a:t>é</a:t>
                      </a:r>
                      <a:r>
                        <a:rPr lang="en-US" sz="900" u="none" strike="noStrike" cap="none">
                          <a:solidFill>
                            <a:srgbClr val="FFFFFF"/>
                          </a:solidFill>
                          <a:latin typeface="Arial" panose="020B0604020202020204"/>
                          <a:ea typeface="Arial" panose="020B0604020202020204"/>
                          <a:cs typeface="Arial" panose="020B0604020202020204"/>
                          <a:sym typeface="Arial" panose="020B0604020202020204"/>
                        </a:rPr>
                        <a:t>serve Fondation</a:t>
                      </a:r>
                      <a:endParaRPr sz="900" u="none" strike="noStrike" cap="none"/>
                    </a:p>
                  </a:txBody>
                  <a:tcPr marL="0" marR="0" marT="0" marB="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p>
                      <a:pPr marL="0" marR="0" lvl="0" indent="0" algn="l" rtl="0">
                        <a:lnSpc>
                          <a:spcPct val="116000"/>
                        </a:lnSpc>
                        <a:spcBef>
                          <a:spcPts val="0"/>
                        </a:spcBef>
                        <a:spcAft>
                          <a:spcPts val="0"/>
                        </a:spcAft>
                        <a:buNone/>
                      </a:pPr>
                      <a:endParaRPr sz="500" u="none" strike="noStrike" cap="none"/>
                    </a:p>
                    <a:p>
                      <a:pPr marL="121920" marR="0" lvl="0" indent="0" algn="l" rtl="0">
                        <a:lnSpc>
                          <a:spcPct val="86000"/>
                        </a:lnSpc>
                        <a:spcBef>
                          <a:spcPts val="0"/>
                        </a:spcBef>
                        <a:spcAft>
                          <a:spcPts val="0"/>
                        </a:spcAft>
                        <a:buNone/>
                      </a:pPr>
                      <a:r>
                        <a:rPr lang="en-US" sz="900" u="none" strike="noStrike" cap="none">
                          <a:solidFill>
                            <a:srgbClr val="FFFFFF"/>
                          </a:solidFill>
                          <a:latin typeface="Arial" panose="020B0604020202020204"/>
                          <a:ea typeface="Arial" panose="020B0604020202020204"/>
                          <a:cs typeface="Arial" panose="020B0604020202020204"/>
                          <a:sym typeface="Arial" panose="020B0604020202020204"/>
                        </a:rPr>
                        <a:t>20%</a:t>
                      </a:r>
                      <a:endParaRPr sz="900" u="none" strike="noStrike" cap="none"/>
                    </a:p>
                  </a:txBody>
                  <a:tcPr marL="0" marR="0" marT="0" marB="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r>
              <a:tr h="243850">
                <a:tc>
                  <a:txBody>
                    <a:bodyPr/>
                    <a:p>
                      <a:pPr marL="0" marR="0" lvl="0" indent="0" algn="l" rtl="0">
                        <a:lnSpc>
                          <a:spcPct val="113000"/>
                        </a:lnSpc>
                        <a:spcBef>
                          <a:spcPts val="0"/>
                        </a:spcBef>
                        <a:spcAft>
                          <a:spcPts val="0"/>
                        </a:spcAft>
                        <a:buNone/>
                      </a:pPr>
                      <a:endParaRPr sz="500" u="none" strike="noStrike" cap="none"/>
                    </a:p>
                    <a:p>
                      <a:pPr marL="97155" marR="0" lvl="0" indent="0" algn="l" rtl="0">
                        <a:lnSpc>
                          <a:spcPct val="85000"/>
                        </a:lnSpc>
                        <a:spcBef>
                          <a:spcPts val="0"/>
                        </a:spcBef>
                        <a:spcAft>
                          <a:spcPts val="0"/>
                        </a:spcAft>
                        <a:buNone/>
                      </a:pPr>
                      <a:r>
                        <a:rPr lang="en-US" sz="900">
                          <a:solidFill>
                            <a:srgbClr val="FFFFFF"/>
                          </a:solidFill>
                        </a:rPr>
                        <a:t>Equipe</a:t>
                      </a:r>
                      <a:endParaRPr sz="900" u="none" strike="noStrike" cap="none"/>
                    </a:p>
                  </a:txBody>
                  <a:tcPr marL="0" marR="0" marT="0" marB="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p>
                      <a:pPr marL="0" marR="0" lvl="0" indent="0" algn="l" rtl="0">
                        <a:lnSpc>
                          <a:spcPct val="111000"/>
                        </a:lnSpc>
                        <a:spcBef>
                          <a:spcPts val="0"/>
                        </a:spcBef>
                        <a:spcAft>
                          <a:spcPts val="0"/>
                        </a:spcAft>
                        <a:buNone/>
                      </a:pPr>
                      <a:endParaRPr sz="500" u="none" strike="noStrike" cap="none"/>
                    </a:p>
                    <a:p>
                      <a:pPr marL="121920" marR="0" lvl="0" indent="0" algn="l" rtl="0">
                        <a:lnSpc>
                          <a:spcPct val="86000"/>
                        </a:lnSpc>
                        <a:spcBef>
                          <a:spcPts val="0"/>
                        </a:spcBef>
                        <a:spcAft>
                          <a:spcPts val="0"/>
                        </a:spcAft>
                        <a:buNone/>
                      </a:pPr>
                      <a:r>
                        <a:rPr lang="en-US" sz="900" u="none" strike="noStrike" cap="none">
                          <a:solidFill>
                            <a:srgbClr val="FFFFFF"/>
                          </a:solidFill>
                          <a:latin typeface="Arial" panose="020B0604020202020204"/>
                          <a:ea typeface="Arial" panose="020B0604020202020204"/>
                          <a:cs typeface="Arial" panose="020B0604020202020204"/>
                          <a:sym typeface="Arial" panose="020B0604020202020204"/>
                        </a:rPr>
                        <a:t>20%</a:t>
                      </a:r>
                      <a:endParaRPr sz="900" u="none" strike="noStrike" cap="none"/>
                    </a:p>
                  </a:txBody>
                  <a:tcPr marL="0" marR="0" marT="0" marB="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r>
              <a:tr h="243200">
                <a:tc>
                  <a:txBody>
                    <a:bodyPr/>
                    <a:p>
                      <a:pPr marL="0" marR="0" lvl="0" indent="0" algn="l" rtl="0">
                        <a:lnSpc>
                          <a:spcPct val="101000"/>
                        </a:lnSpc>
                        <a:spcBef>
                          <a:spcPts val="0"/>
                        </a:spcBef>
                        <a:spcAft>
                          <a:spcPts val="0"/>
                        </a:spcAft>
                        <a:buNone/>
                      </a:pPr>
                      <a:endParaRPr sz="500" u="none" strike="noStrike" cap="none"/>
                    </a:p>
                    <a:p>
                      <a:pPr marL="104140" marR="0" lvl="0" indent="0" algn="l" rtl="0">
                        <a:lnSpc>
                          <a:spcPct val="93000"/>
                        </a:lnSpc>
                        <a:spcBef>
                          <a:spcPts val="5"/>
                        </a:spcBef>
                        <a:spcAft>
                          <a:spcPts val="0"/>
                        </a:spcAft>
                        <a:buNone/>
                      </a:pPr>
                      <a:r>
                        <a:rPr lang="en-US" sz="900" u="none" strike="noStrike" cap="none">
                          <a:solidFill>
                            <a:srgbClr val="FFFFFF"/>
                          </a:solidFill>
                          <a:latin typeface="Arial" panose="020B0604020202020204"/>
                          <a:ea typeface="Arial" panose="020B0604020202020204"/>
                          <a:cs typeface="Arial" panose="020B0604020202020204"/>
                          <a:sym typeface="Arial" panose="020B0604020202020204"/>
                        </a:rPr>
                        <a:t>Commun</a:t>
                      </a:r>
                      <a:r>
                        <a:rPr lang="en-US" sz="900">
                          <a:solidFill>
                            <a:srgbClr val="FFFFFF"/>
                          </a:solidFill>
                        </a:rPr>
                        <a:t>auté</a:t>
                      </a:r>
                      <a:r>
                        <a:rPr lang="en-US" sz="900" u="none" strike="noStrike" cap="none">
                          <a:solidFill>
                            <a:srgbClr val="FFFFFF"/>
                          </a:solidFill>
                          <a:latin typeface="Arial" panose="020B0604020202020204"/>
                          <a:ea typeface="Arial" panose="020B0604020202020204"/>
                          <a:cs typeface="Arial" panose="020B0604020202020204"/>
                          <a:sym typeface="Arial" panose="020B0604020202020204"/>
                        </a:rPr>
                        <a:t> &amp; Airdrop</a:t>
                      </a:r>
                      <a:endParaRPr sz="900" u="none" strike="noStrike" cap="none"/>
                    </a:p>
                  </a:txBody>
                  <a:tcPr marL="0" marR="0" marT="0" marB="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p>
                      <a:pPr marL="0" marR="0" lvl="0" indent="0" algn="l" rtl="0">
                        <a:lnSpc>
                          <a:spcPct val="111000"/>
                        </a:lnSpc>
                        <a:spcBef>
                          <a:spcPts val="0"/>
                        </a:spcBef>
                        <a:spcAft>
                          <a:spcPts val="0"/>
                        </a:spcAft>
                        <a:buNone/>
                      </a:pPr>
                      <a:endParaRPr sz="500" u="none" strike="noStrike" cap="none"/>
                    </a:p>
                    <a:p>
                      <a:pPr marL="127635" marR="0" lvl="0" indent="0" algn="l" rtl="0">
                        <a:lnSpc>
                          <a:spcPct val="86000"/>
                        </a:lnSpc>
                        <a:spcBef>
                          <a:spcPts val="0"/>
                        </a:spcBef>
                        <a:spcAft>
                          <a:spcPts val="0"/>
                        </a:spcAft>
                        <a:buNone/>
                      </a:pPr>
                      <a:r>
                        <a:rPr lang="en-US" sz="900" u="none" strike="noStrike" cap="none">
                          <a:solidFill>
                            <a:srgbClr val="FFFFFF"/>
                          </a:solidFill>
                          <a:latin typeface="Arial" panose="020B0604020202020204"/>
                          <a:ea typeface="Arial" panose="020B0604020202020204"/>
                          <a:cs typeface="Arial" panose="020B0604020202020204"/>
                          <a:sym typeface="Arial" panose="020B0604020202020204"/>
                        </a:rPr>
                        <a:t>15%</a:t>
                      </a:r>
                      <a:endParaRPr sz="900" u="none" strike="noStrike" cap="none"/>
                    </a:p>
                  </a:txBody>
                  <a:tcPr marL="0" marR="0" marT="0" marB="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r>
              <a:tr h="243850">
                <a:tc>
                  <a:txBody>
                    <a:bodyPr/>
                    <a:p>
                      <a:pPr marL="0" marR="0" lvl="0" indent="0" algn="l" rtl="0">
                        <a:lnSpc>
                          <a:spcPct val="102000"/>
                        </a:lnSpc>
                        <a:spcBef>
                          <a:spcPts val="0"/>
                        </a:spcBef>
                        <a:spcAft>
                          <a:spcPts val="0"/>
                        </a:spcAft>
                        <a:buNone/>
                      </a:pPr>
                      <a:endParaRPr sz="500" u="none" strike="noStrike" cap="none"/>
                    </a:p>
                    <a:p>
                      <a:pPr marL="106680" marR="0" lvl="0" indent="0" algn="l" rtl="0">
                        <a:lnSpc>
                          <a:spcPct val="93000"/>
                        </a:lnSpc>
                        <a:spcBef>
                          <a:spcPts val="5"/>
                        </a:spcBef>
                        <a:spcAft>
                          <a:spcPts val="0"/>
                        </a:spcAft>
                        <a:buNone/>
                      </a:pPr>
                      <a:r>
                        <a:rPr lang="en-US" sz="900" u="none" strike="noStrike" cap="none">
                          <a:solidFill>
                            <a:srgbClr val="FFFFFF"/>
                          </a:solidFill>
                          <a:latin typeface="Arial" panose="020B0604020202020204"/>
                          <a:ea typeface="Arial" panose="020B0604020202020204"/>
                          <a:cs typeface="Arial" panose="020B0604020202020204"/>
                          <a:sym typeface="Arial" panose="020B0604020202020204"/>
                        </a:rPr>
                        <a:t>Produ</a:t>
                      </a:r>
                      <a:r>
                        <a:rPr lang="en-US" sz="900">
                          <a:solidFill>
                            <a:srgbClr val="FFFFFF"/>
                          </a:solidFill>
                        </a:rPr>
                        <a:t>i</a:t>
                      </a:r>
                      <a:r>
                        <a:rPr lang="en-US" sz="900" u="none" strike="noStrike" cap="none">
                          <a:solidFill>
                            <a:srgbClr val="FFFFFF"/>
                          </a:solidFill>
                          <a:latin typeface="Arial" panose="020B0604020202020204"/>
                          <a:ea typeface="Arial" panose="020B0604020202020204"/>
                          <a:cs typeface="Arial" panose="020B0604020202020204"/>
                          <a:sym typeface="Arial" panose="020B0604020202020204"/>
                        </a:rPr>
                        <a:t>t &amp; Marketing</a:t>
                      </a:r>
                      <a:endParaRPr sz="900" u="none" strike="noStrike" cap="none"/>
                    </a:p>
                  </a:txBody>
                  <a:tcPr marL="0" marR="0" marT="0" marB="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p>
                      <a:pPr marL="0" marR="0" lvl="0" indent="0" algn="l" rtl="0">
                        <a:lnSpc>
                          <a:spcPct val="112000"/>
                        </a:lnSpc>
                        <a:spcBef>
                          <a:spcPts val="0"/>
                        </a:spcBef>
                        <a:spcAft>
                          <a:spcPts val="0"/>
                        </a:spcAft>
                        <a:buNone/>
                      </a:pPr>
                      <a:endParaRPr sz="500" u="none" strike="noStrike" cap="none"/>
                    </a:p>
                    <a:p>
                      <a:pPr marL="127635" marR="0" lvl="0" indent="0" algn="l" rtl="0">
                        <a:lnSpc>
                          <a:spcPct val="86000"/>
                        </a:lnSpc>
                        <a:spcBef>
                          <a:spcPts val="0"/>
                        </a:spcBef>
                        <a:spcAft>
                          <a:spcPts val="0"/>
                        </a:spcAft>
                        <a:buNone/>
                      </a:pPr>
                      <a:r>
                        <a:rPr lang="en-US" sz="900" u="none" strike="noStrike" cap="none">
                          <a:solidFill>
                            <a:srgbClr val="FFFFFF"/>
                          </a:solidFill>
                          <a:latin typeface="Arial" panose="020B0604020202020204"/>
                          <a:ea typeface="Arial" panose="020B0604020202020204"/>
                          <a:cs typeface="Arial" panose="020B0604020202020204"/>
                          <a:sym typeface="Arial" panose="020B0604020202020204"/>
                        </a:rPr>
                        <a:t>15%</a:t>
                      </a:r>
                      <a:endParaRPr sz="900" u="none" strike="noStrike" cap="none"/>
                    </a:p>
                  </a:txBody>
                  <a:tcPr marL="0" marR="0" marT="0" marB="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r>
              <a:tr h="243850">
                <a:tc>
                  <a:txBody>
                    <a:bodyPr/>
                    <a:p>
                      <a:pPr marL="0" marR="0" lvl="0" indent="0" algn="l" rtl="0">
                        <a:lnSpc>
                          <a:spcPct val="103000"/>
                        </a:lnSpc>
                        <a:spcBef>
                          <a:spcPts val="0"/>
                        </a:spcBef>
                        <a:spcAft>
                          <a:spcPts val="0"/>
                        </a:spcAft>
                        <a:buNone/>
                      </a:pPr>
                      <a:endParaRPr sz="500" u="none" strike="noStrike" cap="none"/>
                    </a:p>
                    <a:p>
                      <a:pPr marL="102235" marR="0" lvl="0" indent="0" algn="l" rtl="0">
                        <a:lnSpc>
                          <a:spcPct val="91000"/>
                        </a:lnSpc>
                        <a:spcBef>
                          <a:spcPts val="0"/>
                        </a:spcBef>
                        <a:spcAft>
                          <a:spcPts val="0"/>
                        </a:spcAft>
                        <a:buNone/>
                      </a:pPr>
                      <a:r>
                        <a:rPr lang="en-US" sz="900">
                          <a:solidFill>
                            <a:srgbClr val="FFFFFF"/>
                          </a:solidFill>
                        </a:rPr>
                        <a:t>Vente Départ</a:t>
                      </a:r>
                      <a:endParaRPr sz="900" u="none" strike="noStrike" cap="none"/>
                    </a:p>
                  </a:txBody>
                  <a:tcPr marL="0" marR="0" marT="0" marB="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p>
                      <a:pPr marL="0" marR="0" lvl="0" indent="0" algn="l" rtl="0">
                        <a:lnSpc>
                          <a:spcPct val="112000"/>
                        </a:lnSpc>
                        <a:spcBef>
                          <a:spcPts val="0"/>
                        </a:spcBef>
                        <a:spcAft>
                          <a:spcPts val="0"/>
                        </a:spcAft>
                        <a:buNone/>
                      </a:pPr>
                      <a:endParaRPr sz="500" u="none" strike="noStrike" cap="none"/>
                    </a:p>
                    <a:p>
                      <a:pPr marL="158115" marR="0" lvl="0" indent="0" algn="l" rtl="0">
                        <a:lnSpc>
                          <a:spcPct val="86000"/>
                        </a:lnSpc>
                        <a:spcBef>
                          <a:spcPts val="0"/>
                        </a:spcBef>
                        <a:spcAft>
                          <a:spcPts val="0"/>
                        </a:spcAft>
                        <a:buNone/>
                      </a:pPr>
                      <a:r>
                        <a:rPr lang="en-US" sz="900" u="none" strike="noStrike" cap="none">
                          <a:solidFill>
                            <a:srgbClr val="FFFFFF"/>
                          </a:solidFill>
                          <a:latin typeface="Arial" panose="020B0604020202020204"/>
                          <a:ea typeface="Arial" panose="020B0604020202020204"/>
                          <a:cs typeface="Arial" panose="020B0604020202020204"/>
                          <a:sym typeface="Arial" panose="020B0604020202020204"/>
                        </a:rPr>
                        <a:t>2%</a:t>
                      </a:r>
                      <a:endParaRPr sz="900" u="none" strike="noStrike" cap="none"/>
                    </a:p>
                  </a:txBody>
                  <a:tcPr marL="0" marR="0" marT="0" marB="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r>
              <a:tr h="243850">
                <a:tc>
                  <a:txBody>
                    <a:bodyPr/>
                    <a:p>
                      <a:pPr marL="0" marR="0" lvl="0" indent="0" algn="l" rtl="0">
                        <a:lnSpc>
                          <a:spcPct val="103000"/>
                        </a:lnSpc>
                        <a:spcBef>
                          <a:spcPts val="0"/>
                        </a:spcBef>
                        <a:spcAft>
                          <a:spcPts val="0"/>
                        </a:spcAft>
                        <a:buNone/>
                      </a:pPr>
                      <a:endParaRPr sz="500" u="none" strike="noStrike" cap="none"/>
                    </a:p>
                    <a:p>
                      <a:pPr marL="106680" marR="0" lvl="0" indent="0" algn="l" rtl="0">
                        <a:lnSpc>
                          <a:spcPct val="91000"/>
                        </a:lnSpc>
                        <a:spcBef>
                          <a:spcPts val="0"/>
                        </a:spcBef>
                        <a:spcAft>
                          <a:spcPts val="0"/>
                        </a:spcAft>
                        <a:buNone/>
                      </a:pPr>
                      <a:r>
                        <a:rPr lang="en-US" sz="900">
                          <a:solidFill>
                            <a:srgbClr val="FFFFFF"/>
                          </a:solidFill>
                        </a:rPr>
                        <a:t>Vente Publique</a:t>
                      </a:r>
                      <a:endParaRPr sz="900" u="none" strike="noStrike" cap="none"/>
                    </a:p>
                  </a:txBody>
                  <a:tcPr marL="0" marR="0" marT="0" marB="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p>
                      <a:pPr marL="0" marR="0" lvl="0" indent="0" algn="l" rtl="0">
                        <a:lnSpc>
                          <a:spcPct val="112000"/>
                        </a:lnSpc>
                        <a:spcBef>
                          <a:spcPts val="0"/>
                        </a:spcBef>
                        <a:spcAft>
                          <a:spcPts val="0"/>
                        </a:spcAft>
                        <a:buNone/>
                      </a:pPr>
                      <a:endParaRPr sz="500" u="none" strike="noStrike" cap="none"/>
                    </a:p>
                    <a:p>
                      <a:pPr marL="127635" marR="0" lvl="0" indent="0" algn="l" rtl="0">
                        <a:lnSpc>
                          <a:spcPct val="86000"/>
                        </a:lnSpc>
                        <a:spcBef>
                          <a:spcPts val="0"/>
                        </a:spcBef>
                        <a:spcAft>
                          <a:spcPts val="0"/>
                        </a:spcAft>
                        <a:buNone/>
                      </a:pPr>
                      <a:r>
                        <a:rPr lang="en-US" sz="900" u="none" strike="noStrike" cap="none">
                          <a:solidFill>
                            <a:srgbClr val="FFFFFF"/>
                          </a:solidFill>
                          <a:latin typeface="Arial" panose="020B0604020202020204"/>
                          <a:ea typeface="Arial" panose="020B0604020202020204"/>
                          <a:cs typeface="Arial" panose="020B0604020202020204"/>
                          <a:sym typeface="Arial" panose="020B0604020202020204"/>
                        </a:rPr>
                        <a:t>10%</a:t>
                      </a:r>
                      <a:endParaRPr sz="900" u="none" strike="noStrike" cap="none"/>
                    </a:p>
                  </a:txBody>
                  <a:tcPr marL="0" marR="0" marT="0" marB="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r>
              <a:tr h="243850">
                <a:tc>
                  <a:txBody>
                    <a:bodyPr/>
                    <a:p>
                      <a:pPr marL="0" marR="0" lvl="0" indent="0" algn="l" rtl="0">
                        <a:lnSpc>
                          <a:spcPct val="103000"/>
                        </a:lnSpc>
                        <a:spcBef>
                          <a:spcPts val="0"/>
                        </a:spcBef>
                        <a:spcAft>
                          <a:spcPts val="0"/>
                        </a:spcAft>
                        <a:buNone/>
                      </a:pPr>
                      <a:endParaRPr sz="500" u="none" strike="noStrike" cap="none"/>
                    </a:p>
                    <a:p>
                      <a:pPr marL="106680" marR="0" lvl="0" indent="0" algn="l" rtl="0">
                        <a:lnSpc>
                          <a:spcPct val="91000"/>
                        </a:lnSpc>
                        <a:spcBef>
                          <a:spcPts val="0"/>
                        </a:spcBef>
                        <a:spcAft>
                          <a:spcPts val="0"/>
                        </a:spcAft>
                        <a:buNone/>
                      </a:pPr>
                      <a:r>
                        <a:rPr lang="en-US" sz="900">
                          <a:solidFill>
                            <a:srgbClr val="FFFFFF"/>
                          </a:solidFill>
                        </a:rPr>
                        <a:t>Vente Privée</a:t>
                      </a:r>
                      <a:endParaRPr sz="900" u="none" strike="noStrike" cap="none"/>
                    </a:p>
                  </a:txBody>
                  <a:tcPr marL="0" marR="0" marT="0" marB="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p>
                      <a:pPr marL="0" marR="0" lvl="0" indent="0" algn="l" rtl="0">
                        <a:lnSpc>
                          <a:spcPct val="112000"/>
                        </a:lnSpc>
                        <a:spcBef>
                          <a:spcPts val="0"/>
                        </a:spcBef>
                        <a:spcAft>
                          <a:spcPts val="0"/>
                        </a:spcAft>
                        <a:buNone/>
                      </a:pPr>
                      <a:endParaRPr sz="500" u="none" strike="noStrike" cap="none"/>
                    </a:p>
                    <a:p>
                      <a:pPr marL="154940" marR="0" lvl="0" indent="0" algn="l" rtl="0">
                        <a:lnSpc>
                          <a:spcPct val="86000"/>
                        </a:lnSpc>
                        <a:spcBef>
                          <a:spcPts val="0"/>
                        </a:spcBef>
                        <a:spcAft>
                          <a:spcPts val="0"/>
                        </a:spcAft>
                        <a:buNone/>
                      </a:pPr>
                      <a:r>
                        <a:rPr lang="en-US" sz="900" u="none" strike="noStrike" cap="none">
                          <a:solidFill>
                            <a:srgbClr val="FFFFFF"/>
                          </a:solidFill>
                          <a:latin typeface="Arial" panose="020B0604020202020204"/>
                          <a:ea typeface="Arial" panose="020B0604020202020204"/>
                          <a:cs typeface="Arial" panose="020B0604020202020204"/>
                          <a:sym typeface="Arial" panose="020B0604020202020204"/>
                        </a:rPr>
                        <a:t>4%</a:t>
                      </a:r>
                      <a:endParaRPr sz="900" u="none" strike="noStrike" cap="none"/>
                    </a:p>
                  </a:txBody>
                  <a:tcPr marL="0" marR="0" marT="0" marB="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r>
              <a:tr h="243850">
                <a:tc>
                  <a:txBody>
                    <a:bodyPr/>
                    <a:p>
                      <a:pPr marL="0" marR="0" lvl="0" indent="0" algn="l" rtl="0">
                        <a:lnSpc>
                          <a:spcPct val="102000"/>
                        </a:lnSpc>
                        <a:spcBef>
                          <a:spcPts val="0"/>
                        </a:spcBef>
                        <a:spcAft>
                          <a:spcPts val="0"/>
                        </a:spcAft>
                        <a:buNone/>
                      </a:pPr>
                      <a:endParaRPr sz="500" u="none" strike="noStrike" cap="none"/>
                    </a:p>
                    <a:p>
                      <a:pPr marL="102235" marR="0" lvl="0" indent="0" algn="l" rtl="0">
                        <a:lnSpc>
                          <a:spcPct val="93000"/>
                        </a:lnSpc>
                        <a:spcBef>
                          <a:spcPts val="5"/>
                        </a:spcBef>
                        <a:spcAft>
                          <a:spcPts val="0"/>
                        </a:spcAft>
                        <a:buNone/>
                      </a:pPr>
                      <a:r>
                        <a:rPr lang="en-US" sz="900">
                          <a:solidFill>
                            <a:srgbClr val="FFFFFF"/>
                          </a:solidFill>
                        </a:rPr>
                        <a:t>Vente Stratégique</a:t>
                      </a:r>
                      <a:endParaRPr sz="900" u="none" strike="noStrike" cap="none"/>
                    </a:p>
                  </a:txBody>
                  <a:tcPr marL="0" marR="0" marT="0" marB="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p>
                      <a:pPr marL="0" marR="0" lvl="0" indent="0" algn="l" rtl="0">
                        <a:lnSpc>
                          <a:spcPct val="112000"/>
                        </a:lnSpc>
                        <a:spcBef>
                          <a:spcPts val="0"/>
                        </a:spcBef>
                        <a:spcAft>
                          <a:spcPts val="0"/>
                        </a:spcAft>
                        <a:buNone/>
                      </a:pPr>
                      <a:endParaRPr sz="500" u="none" strike="noStrike" cap="none"/>
                    </a:p>
                    <a:p>
                      <a:pPr marL="158115" marR="0" lvl="0" indent="0" algn="l" rtl="0">
                        <a:lnSpc>
                          <a:spcPct val="86000"/>
                        </a:lnSpc>
                        <a:spcBef>
                          <a:spcPts val="0"/>
                        </a:spcBef>
                        <a:spcAft>
                          <a:spcPts val="0"/>
                        </a:spcAft>
                        <a:buNone/>
                      </a:pPr>
                      <a:r>
                        <a:rPr lang="en-US" sz="900" u="none" strike="noStrike" cap="none">
                          <a:solidFill>
                            <a:srgbClr val="FFFFFF"/>
                          </a:solidFill>
                          <a:latin typeface="Arial" panose="020B0604020202020204"/>
                          <a:ea typeface="Arial" panose="020B0604020202020204"/>
                          <a:cs typeface="Arial" panose="020B0604020202020204"/>
                          <a:sym typeface="Arial" panose="020B0604020202020204"/>
                        </a:rPr>
                        <a:t>9%</a:t>
                      </a:r>
                      <a:endParaRPr sz="900" u="none" strike="noStrike" cap="none"/>
                    </a:p>
                  </a:txBody>
                  <a:tcPr marL="0" marR="0" marT="0" marB="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r>
              <a:tr h="247650">
                <a:tc>
                  <a:txBody>
                    <a:bodyPr/>
                    <a:p>
                      <a:pPr marL="0" marR="0" lvl="0" indent="0" algn="l" rtl="0">
                        <a:lnSpc>
                          <a:spcPct val="113000"/>
                        </a:lnSpc>
                        <a:spcBef>
                          <a:spcPts val="0"/>
                        </a:spcBef>
                        <a:spcAft>
                          <a:spcPts val="0"/>
                        </a:spcAft>
                        <a:buNone/>
                      </a:pPr>
                      <a:endParaRPr sz="500" u="none" strike="noStrike" cap="none"/>
                    </a:p>
                    <a:p>
                      <a:pPr marL="106680" marR="0" lvl="0" indent="0" algn="l" rtl="0">
                        <a:lnSpc>
                          <a:spcPct val="87000"/>
                        </a:lnSpc>
                        <a:spcBef>
                          <a:spcPts val="0"/>
                        </a:spcBef>
                        <a:spcAft>
                          <a:spcPts val="0"/>
                        </a:spcAft>
                        <a:buNone/>
                      </a:pPr>
                      <a:r>
                        <a:rPr lang="en-US" sz="900" u="none" strike="noStrike" cap="none">
                          <a:solidFill>
                            <a:srgbClr val="FFFFFF"/>
                          </a:solidFill>
                          <a:latin typeface="Arial" panose="020B0604020202020204"/>
                          <a:ea typeface="Arial" panose="020B0604020202020204"/>
                          <a:cs typeface="Arial" panose="020B0604020202020204"/>
                          <a:sym typeface="Arial" panose="020B0604020202020204"/>
                        </a:rPr>
                        <a:t>Ecosyst</a:t>
                      </a:r>
                      <a:r>
                        <a:rPr lang="en-US" sz="900">
                          <a:solidFill>
                            <a:srgbClr val="FFFFFF"/>
                          </a:solidFill>
                        </a:rPr>
                        <a:t>ème</a:t>
                      </a:r>
                      <a:endParaRPr sz="900" u="none" strike="noStrike" cap="none"/>
                    </a:p>
                  </a:txBody>
                  <a:tcPr marL="0" marR="0" marT="0" marB="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p>
                      <a:pPr marL="0" marR="0" lvl="0" indent="0" algn="l" rtl="0">
                        <a:lnSpc>
                          <a:spcPct val="112000"/>
                        </a:lnSpc>
                        <a:spcBef>
                          <a:spcPts val="0"/>
                        </a:spcBef>
                        <a:spcAft>
                          <a:spcPts val="0"/>
                        </a:spcAft>
                        <a:buNone/>
                      </a:pPr>
                      <a:endParaRPr sz="500" u="none" strike="noStrike" cap="none"/>
                    </a:p>
                    <a:p>
                      <a:pPr marL="161925" marR="0" lvl="0" indent="0" algn="l" rtl="0">
                        <a:lnSpc>
                          <a:spcPct val="86000"/>
                        </a:lnSpc>
                        <a:spcBef>
                          <a:spcPts val="0"/>
                        </a:spcBef>
                        <a:spcAft>
                          <a:spcPts val="0"/>
                        </a:spcAft>
                        <a:buNone/>
                      </a:pPr>
                      <a:r>
                        <a:rPr lang="en-US" sz="900" u="none" strike="noStrike" cap="none">
                          <a:solidFill>
                            <a:srgbClr val="FFFFFF"/>
                          </a:solidFill>
                          <a:latin typeface="Arial" panose="020B0604020202020204"/>
                          <a:ea typeface="Arial" panose="020B0604020202020204"/>
                          <a:cs typeface="Arial" panose="020B0604020202020204"/>
                          <a:sym typeface="Arial" panose="020B0604020202020204"/>
                        </a:rPr>
                        <a:t>5%</a:t>
                      </a:r>
                      <a:endParaRPr sz="900" u="none" strike="noStrike" cap="none"/>
                    </a:p>
                  </a:txBody>
                  <a:tcPr marL="0" marR="0" marT="0" marB="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r>
            </a:tbl>
          </a:graphicData>
        </a:graphic>
      </p:graphicFrame>
      <p:sp>
        <p:nvSpPr>
          <p:cNvPr id="233" name="Google Shape;233;p21"/>
          <p:cNvSpPr/>
          <p:nvPr>
            <p:custDataLst>
              <p:tags r:id="rId6"/>
            </p:custDataLst>
          </p:nvPr>
        </p:nvSpPr>
        <p:spPr>
          <a:xfrm>
            <a:off x="389890" y="507365"/>
            <a:ext cx="3024505" cy="549275"/>
          </a:xfrm>
          <a:prstGeom prst="rect">
            <a:avLst/>
          </a:prstGeom>
          <a:noFill/>
          <a:ln>
            <a:noFill/>
          </a:ln>
        </p:spPr>
        <p:txBody>
          <a:bodyPr spcFirstLastPara="1" wrap="square" lIns="0" tIns="0" rIns="0" bIns="0" anchor="t" anchorCtr="0">
            <a:noAutofit/>
          </a:bodyPr>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138000"/>
              </a:lnSpc>
              <a:spcBef>
                <a:spcPts val="0"/>
              </a:spcBef>
              <a:spcAft>
                <a:spcPts val="0"/>
              </a:spcAft>
              <a:buNone/>
            </a:pPr>
            <a:r>
              <a:rPr lang="en-US" sz="2100" b="0" i="0" u="none" strike="noStrike" cap="none">
                <a:solidFill>
                  <a:srgbClr val="79EFBD"/>
                </a:solidFill>
                <a:latin typeface="Arial" panose="020B0604020202020204"/>
                <a:ea typeface="Arial" panose="020B0604020202020204"/>
                <a:cs typeface="Arial" panose="020B0604020202020204"/>
                <a:sym typeface="Arial" panose="020B0604020202020204"/>
              </a:rPr>
              <a:t>A</a:t>
            </a:r>
            <a:r>
              <a:rPr lang="en-US" sz="2100">
                <a:solidFill>
                  <a:srgbClr val="79EFBD"/>
                </a:solidFill>
              </a:rPr>
              <a:t> </a:t>
            </a:r>
            <a:r>
              <a:rPr lang="en-US" sz="2400">
                <a:solidFill>
                  <a:srgbClr val="79EFBD"/>
                </a:solidFill>
                <a:latin typeface="Alibaba Sans Thai" panose="020B0503020203040204" charset="-122"/>
                <a:ea typeface="Alibaba Sans Thai" panose="020B0503020203040204" charset="-122"/>
              </a:rPr>
              <a:t>Propos </a:t>
            </a:r>
            <a:r>
              <a:rPr lang="en-US" sz="2100">
                <a:solidFill>
                  <a:srgbClr val="79EFBD"/>
                </a:solidFill>
              </a:rPr>
              <a:t>d’</a:t>
            </a:r>
            <a:r>
              <a:rPr lang="en-US" sz="2100" b="0" i="0" u="none" strike="noStrike" cap="none">
                <a:solidFill>
                  <a:srgbClr val="79EFBD"/>
                </a:solidFill>
                <a:latin typeface="Arial" panose="020B0604020202020204"/>
                <a:ea typeface="Arial" panose="020B0604020202020204"/>
                <a:cs typeface="Arial" panose="020B0604020202020204"/>
                <a:sym typeface="Arial" panose="020B0604020202020204"/>
              </a:rPr>
              <a:t>SFP</a:t>
            </a:r>
            <a:endParaRPr sz="2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240" name="Google Shape;240;p22"/>
          <p:cNvSpPr/>
          <p:nvPr>
            <p:custDataLst>
              <p:tags r:id="rId3"/>
            </p:custDataLst>
          </p:nvPr>
        </p:nvSpPr>
        <p:spPr>
          <a:xfrm>
            <a:off x="405950" y="505701"/>
            <a:ext cx="8006100" cy="3669600"/>
          </a:xfrm>
          <a:prstGeom prst="rect">
            <a:avLst/>
          </a:prstGeom>
          <a:noFill/>
          <a:ln>
            <a:noFill/>
          </a:ln>
        </p:spPr>
        <p:txBody>
          <a:bodyPr spcFirstLastPara="1" wrap="square" lIns="0" tIns="0" rIns="0" bIns="0" anchor="t" anchorCtr="0">
            <a:noAutofit/>
          </a:bodyPr>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137000"/>
              </a:lnSpc>
              <a:spcBef>
                <a:spcPts val="0"/>
              </a:spcBef>
              <a:spcAft>
                <a:spcPts val="0"/>
              </a:spcAft>
              <a:buNone/>
            </a:pPr>
            <a:r>
              <a:rPr lang="en-US" sz="2400">
                <a:solidFill>
                  <a:srgbClr val="79EFBD"/>
                </a:solidFill>
                <a:latin typeface="Alibaba Sans Thai" panose="020B0503020203040204" charset="-122"/>
                <a:ea typeface="Alibaba Sans Thai" panose="020B0503020203040204" charset="-122"/>
              </a:rPr>
              <a:t>Cas d’utilisation du </a:t>
            </a:r>
            <a:r>
              <a:rPr lang="en-US" sz="2400" b="0" i="0" u="none" strike="noStrike" cap="none">
                <a:solidFill>
                  <a:srgbClr val="79EFBD"/>
                </a:solidFill>
                <a:latin typeface="Alibaba Sans Thai" panose="020B0503020203040204" charset="-122"/>
                <a:ea typeface="Alibaba Sans Thai" panose="020B0503020203040204" charset="-122"/>
                <a:cs typeface="Arial" panose="020B0604020202020204"/>
                <a:sym typeface="Arial" panose="020B0604020202020204"/>
              </a:rPr>
              <a:t>SFP</a:t>
            </a:r>
            <a:endParaRPr sz="24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59000"/>
              </a:lnSpc>
              <a:spcBef>
                <a:spcPts val="0"/>
              </a:spcBef>
              <a:spcAft>
                <a:spcPts val="0"/>
              </a:spcAft>
              <a:buNone/>
            </a:pPr>
            <a:endParaRPr sz="10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313055" marR="0" lvl="0" indent="0" algn="l" rtl="0">
              <a:lnSpc>
                <a:spcPct val="131000"/>
              </a:lnSpc>
              <a:spcBef>
                <a:spcPts val="395"/>
              </a:spcBef>
              <a:spcAft>
                <a:spcPts val="0"/>
              </a:spcAft>
              <a:buNone/>
            </a:pPr>
            <a:r>
              <a:rPr lang="en-US" altLang="en-US" sz="1200">
                <a:solidFill>
                  <a:srgbClr val="79EFBD"/>
                </a:solidFill>
                <a:latin typeface="Alibaba Sans" panose="020B0503020203040204" charset="0"/>
                <a:cs typeface="Alibaba Sans" panose="020B0503020203040204" charset="0"/>
                <a:sym typeface="Webdings" panose="05030102010509060703" charset="0"/>
              </a:rPr>
              <a:t> </a:t>
            </a:r>
            <a:r>
              <a:rPr lang="en-US" altLang="en-US">
                <a:solidFill>
                  <a:srgbClr val="79EFBD"/>
                </a:solidFill>
                <a:latin typeface="Alibaba Sans Thai" panose="020B0503020203040204" charset="-122"/>
                <a:ea typeface="Alibaba Sans Thai" panose="020B0503020203040204" charset="-122"/>
                <a:cs typeface="Alibaba Sans Thai" panose="020B0503020203040204" charset="-122"/>
                <a:sym typeface="Webdings" panose="05030102010509060703" charset="0"/>
              </a:rPr>
              <a:t></a:t>
            </a:r>
            <a:r>
              <a:rPr lang="en-US" b="1">
                <a:solidFill>
                  <a:srgbClr val="79EFBD"/>
                </a:solidFill>
                <a:latin typeface="Alibaba Sans Thai" panose="020B0503020203040204" charset="-122"/>
                <a:ea typeface="Alibaba Sans Thai" panose="020B0503020203040204" charset="-122"/>
                <a:cs typeface="Alibaba Sans Thai" panose="020B0503020203040204" charset="-122"/>
                <a:sym typeface="Arimo" panose="020B0604020202020204"/>
              </a:rPr>
              <a:t>Bons et réductions</a:t>
            </a:r>
            <a:endParaRPr sz="1200" b="1" i="0" u="none" strike="noStrike" cap="none">
              <a:solidFill>
                <a:schemeClr val="dk1"/>
              </a:solidFill>
            </a:endParaRPr>
          </a:p>
          <a:p>
            <a:pPr marL="434975" marR="0" lvl="0" indent="0" algn="l" rtl="0">
              <a:lnSpc>
                <a:spcPct val="85000"/>
              </a:lnSpc>
              <a:spcBef>
                <a:spcPts val="0"/>
              </a:spcBef>
              <a:spcAft>
                <a:spcPts val="0"/>
              </a:spcAft>
              <a:buClr>
                <a:schemeClr val="dk1"/>
              </a:buClr>
              <a:buSzPts val="1100"/>
              <a:buFont typeface="Arial" panose="020B0604020202020204"/>
              <a:buNone/>
            </a:pPr>
            <a:endParaRPr lang="en-US" sz="1200">
              <a:solidFill>
                <a:srgbClr val="FFFFFF"/>
              </a:solidFill>
              <a:latin typeface="Alibaba Sans Thai" panose="020B0503020203040204" charset="-122"/>
              <a:ea typeface="Alibaba Sans Thai" panose="020B0503020203040204" charset="-122"/>
            </a:endParaRPr>
          </a:p>
          <a:p>
            <a:pPr marL="434975" marR="0" lvl="0" indent="0" algn="l" rtl="0" eaLnBrk="1" fontAlgn="auto" latinLnBrk="0" hangingPunct="1">
              <a:lnSpc>
                <a:spcPct val="80000"/>
              </a:lnSpc>
              <a:spcBef>
                <a:spcPts val="0"/>
              </a:spcBef>
              <a:spcAft>
                <a:spcPts val="0"/>
              </a:spcAft>
              <a:buClr>
                <a:schemeClr val="dk1"/>
              </a:buClr>
              <a:buSzPts val="1100"/>
              <a:buFont typeface="Arial" panose="020B0604020202020204"/>
              <a:buNone/>
            </a:pPr>
            <a:r>
              <a:rPr lang="en-US" sz="1200">
                <a:solidFill>
                  <a:srgbClr val="FFFFFF"/>
                </a:solidFill>
                <a:latin typeface="Alibaba Sans Thai" panose="020B0503020203040204" charset="-122"/>
                <a:ea typeface="Alibaba Sans Thai" panose="020B0503020203040204" charset="-122"/>
              </a:rPr>
              <a:t>Les utilisateurs peuvent utiliser leur SFP pour obtenir des bons et des remises sur les produits et services SafePal, tel qu’entre autre:</a:t>
            </a:r>
            <a:endParaRPr sz="1200">
              <a:solidFill>
                <a:srgbClr val="FFFFFF"/>
              </a:solidFill>
              <a:latin typeface="Alibaba Sans Thai" panose="020B0503020203040204" charset="-122"/>
              <a:ea typeface="Alibaba Sans Thai" panose="020B0503020203040204" charset="-122"/>
            </a:endParaRPr>
          </a:p>
          <a:p>
            <a:pPr marL="434975" marR="0" lvl="0" indent="0" algn="l" rtl="0" eaLnBrk="1" fontAlgn="auto" latinLnBrk="0" hangingPunct="1">
              <a:lnSpc>
                <a:spcPct val="80000"/>
              </a:lnSpc>
              <a:spcBef>
                <a:spcPts val="0"/>
              </a:spcBef>
              <a:spcAft>
                <a:spcPts val="0"/>
              </a:spcAft>
              <a:buClr>
                <a:schemeClr val="dk1"/>
              </a:buClr>
              <a:buSzPts val="1100"/>
              <a:buFont typeface="Arial" panose="020B0604020202020204"/>
              <a:buNone/>
            </a:pPr>
            <a:endParaRPr sz="1200">
              <a:solidFill>
                <a:srgbClr val="FFFFFF"/>
              </a:solidFill>
              <a:latin typeface="Alibaba Sans Thai" panose="020B0503020203040204" charset="-122"/>
              <a:ea typeface="Alibaba Sans Thai" panose="020B0503020203040204" charset="-122"/>
            </a:endParaRPr>
          </a:p>
          <a:p>
            <a:pPr marL="434975" marR="0" lvl="0" indent="0" algn="l" rtl="0" eaLnBrk="1" fontAlgn="auto" latinLnBrk="0" hangingPunct="1">
              <a:lnSpc>
                <a:spcPct val="70000"/>
              </a:lnSpc>
              <a:spcBef>
                <a:spcPts val="0"/>
              </a:spcBef>
              <a:spcAft>
                <a:spcPts val="0"/>
              </a:spcAft>
              <a:buSzPts val="1100"/>
              <a:buNone/>
            </a:pPr>
            <a:r>
              <a:rPr 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en-US" sz="1200">
                <a:solidFill>
                  <a:srgbClr val="FFFFFF"/>
                </a:solidFill>
                <a:latin typeface="Alibaba Sans Thai" panose="020B0503020203040204" charset="-122"/>
                <a:ea typeface="Alibaba Sans Thai" panose="020B0503020203040204" charset="-122"/>
              </a:rPr>
              <a:t>Bons ou remises sur l'achat de produits matériels SafePal, les portefeuilles et accessoires¹</a:t>
            </a:r>
            <a:endParaRPr lang="en-US" sz="1200">
              <a:solidFill>
                <a:srgbClr val="FFFFFF"/>
              </a:solidFill>
              <a:latin typeface="Alibaba Sans Thai" panose="020B0503020203040204" charset="-122"/>
              <a:ea typeface="Alibaba Sans Thai" panose="020B0503020203040204" charset="-122"/>
            </a:endParaRPr>
          </a:p>
          <a:p>
            <a:pPr marL="434975" marR="0" lvl="0" indent="0" algn="l" rtl="0" eaLnBrk="1" fontAlgn="auto" latinLnBrk="0" hangingPunct="1">
              <a:lnSpc>
                <a:spcPct val="70000"/>
              </a:lnSpc>
              <a:spcBef>
                <a:spcPts val="0"/>
              </a:spcBef>
              <a:spcAft>
                <a:spcPts val="0"/>
              </a:spcAft>
              <a:buSzPts val="1100"/>
              <a:buNone/>
            </a:pPr>
            <a:endParaRPr lang="en-US" sz="1200">
              <a:solidFill>
                <a:srgbClr val="FFFFFF"/>
              </a:solidFill>
              <a:latin typeface="Alibaba Sans Thai" panose="020B0503020203040204" charset="-122"/>
              <a:ea typeface="Alibaba Sans Thai" panose="020B0503020203040204" charset="-122"/>
            </a:endParaRPr>
          </a:p>
          <a:p>
            <a:pPr marL="434975" marR="0" lvl="0" indent="0" algn="l" rtl="0" eaLnBrk="1" fontAlgn="auto" latinLnBrk="0" hangingPunct="1">
              <a:lnSpc>
                <a:spcPct val="70000"/>
              </a:lnSpc>
              <a:spcBef>
                <a:spcPts val="0"/>
              </a:spcBef>
              <a:spcAft>
                <a:spcPts val="0"/>
              </a:spcAft>
              <a:buSzPts val="1100"/>
              <a:buNone/>
            </a:pPr>
            <a:r>
              <a:rPr 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en-US" sz="1200">
                <a:solidFill>
                  <a:srgbClr val="FFFFFF"/>
                </a:solidFill>
                <a:latin typeface="Alibaba Sans Thai" panose="020B0503020203040204" charset="-122"/>
                <a:ea typeface="Alibaba Sans Thai" panose="020B0503020203040204" charset="-122"/>
              </a:rPr>
              <a:t>Frais de soumission pour répertorier les nouvelles DApps</a:t>
            </a:r>
            <a:endParaRPr sz="1200">
              <a:solidFill>
                <a:srgbClr val="FFFFFF"/>
              </a:solidFill>
              <a:latin typeface="Alibaba Sans Thai" panose="020B0503020203040204" charset="-122"/>
              <a:ea typeface="Alibaba Sans Thai" panose="020B0503020203040204" charset="-122"/>
            </a:endParaRPr>
          </a:p>
          <a:p>
            <a:pPr marL="434975" marR="0" lvl="0" indent="0" algn="l" rtl="0" eaLnBrk="1" fontAlgn="auto" latinLnBrk="0" hangingPunct="1">
              <a:lnSpc>
                <a:spcPct val="70000"/>
              </a:lnSpc>
              <a:spcBef>
                <a:spcPts val="0"/>
              </a:spcBef>
              <a:spcAft>
                <a:spcPts val="0"/>
              </a:spcAft>
              <a:buClr>
                <a:schemeClr val="dk1"/>
              </a:buClr>
              <a:buSzPts val="1100"/>
              <a:buFont typeface="Arial" panose="020B0604020202020204"/>
              <a:buNone/>
            </a:pPr>
            <a:endParaRPr sz="1200">
              <a:solidFill>
                <a:srgbClr val="FFFFFF"/>
              </a:solidFill>
              <a:latin typeface="Alibaba Sans Thai" panose="020B0503020203040204" charset="-122"/>
              <a:ea typeface="Alibaba Sans Thai" panose="020B0503020203040204" charset="-122"/>
            </a:endParaRPr>
          </a:p>
          <a:p>
            <a:pPr marL="434975" marR="0" lvl="0" indent="0" algn="l" rtl="0" eaLnBrk="1" fontAlgn="auto" latinLnBrk="0" hangingPunct="1">
              <a:lnSpc>
                <a:spcPct val="70000"/>
              </a:lnSpc>
              <a:spcBef>
                <a:spcPts val="0"/>
              </a:spcBef>
              <a:spcAft>
                <a:spcPts val="0"/>
              </a:spcAft>
              <a:buSzPts val="1100"/>
              <a:buNone/>
            </a:pPr>
            <a:r>
              <a:rPr 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en-US" sz="1200">
                <a:solidFill>
                  <a:srgbClr val="FFFFFF"/>
                </a:solidFill>
                <a:latin typeface="Alibaba Sans Thai" panose="020B0503020203040204" charset="-122"/>
                <a:ea typeface="Alibaba Sans Thai" panose="020B0503020203040204" charset="-122"/>
              </a:rPr>
              <a:t>Frais de soumission pour répertorier de nouveaux Tokens</a:t>
            </a:r>
            <a:endParaRPr sz="1200">
              <a:solidFill>
                <a:srgbClr val="FFFFFF"/>
              </a:solidFill>
              <a:latin typeface="Alibaba Sans Thai" panose="020B0503020203040204" charset="-122"/>
              <a:ea typeface="Alibaba Sans Thai" panose="020B0503020203040204" charset="-122"/>
            </a:endParaRPr>
          </a:p>
          <a:p>
            <a:pPr marL="434975" marR="0" lvl="0" indent="0" algn="l" rtl="0" eaLnBrk="1" fontAlgn="auto" latinLnBrk="0" hangingPunct="1">
              <a:lnSpc>
                <a:spcPct val="70000"/>
              </a:lnSpc>
              <a:spcBef>
                <a:spcPts val="0"/>
              </a:spcBef>
              <a:spcAft>
                <a:spcPts val="0"/>
              </a:spcAft>
              <a:buClr>
                <a:schemeClr val="dk1"/>
              </a:buClr>
              <a:buSzPts val="1100"/>
              <a:buFont typeface="Arial" panose="020B0604020202020204"/>
              <a:buNone/>
            </a:pPr>
            <a:endParaRPr sz="1200">
              <a:solidFill>
                <a:srgbClr val="FFFFFF"/>
              </a:solidFill>
              <a:latin typeface="Alibaba Sans Thai" panose="020B0503020203040204" charset="-122"/>
              <a:ea typeface="Alibaba Sans Thai" panose="020B0503020203040204" charset="-122"/>
            </a:endParaRPr>
          </a:p>
          <a:p>
            <a:pPr marL="434975" marR="0" lvl="0" indent="0" algn="l" rtl="0" eaLnBrk="1" fontAlgn="auto" latinLnBrk="0" hangingPunct="1">
              <a:lnSpc>
                <a:spcPct val="70000"/>
              </a:lnSpc>
              <a:spcBef>
                <a:spcPts val="0"/>
              </a:spcBef>
              <a:spcAft>
                <a:spcPts val="0"/>
              </a:spcAft>
              <a:buSzPts val="1100"/>
              <a:buNone/>
            </a:pPr>
            <a:r>
              <a:rPr 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en-US" sz="1200">
                <a:solidFill>
                  <a:srgbClr val="FFFFFF"/>
                </a:solidFill>
                <a:latin typeface="Alibaba Sans Thai" panose="020B0503020203040204" charset="-122"/>
                <a:ea typeface="Alibaba Sans Thai" panose="020B0503020203040204" charset="-122"/>
              </a:rPr>
              <a:t>Frais de classement des DApps dans la section boutique DApps</a:t>
            </a:r>
            <a:endParaRPr sz="1200">
              <a:solidFill>
                <a:srgbClr val="FFFFFF"/>
              </a:solidFill>
              <a:latin typeface="Alibaba Sans Thai" panose="020B0503020203040204" charset="-122"/>
              <a:ea typeface="Alibaba Sans Thai" panose="020B0503020203040204" charset="-122"/>
            </a:endParaRPr>
          </a:p>
          <a:p>
            <a:pPr marL="434975" marR="0" lvl="0" indent="0" algn="l" rtl="0" eaLnBrk="1" fontAlgn="auto" latinLnBrk="0" hangingPunct="1">
              <a:lnSpc>
                <a:spcPct val="70000"/>
              </a:lnSpc>
              <a:spcBef>
                <a:spcPts val="0"/>
              </a:spcBef>
              <a:spcAft>
                <a:spcPts val="0"/>
              </a:spcAft>
              <a:buClr>
                <a:schemeClr val="dk1"/>
              </a:buClr>
              <a:buSzPts val="1100"/>
              <a:buFont typeface="Arial" panose="020B0604020202020204"/>
              <a:buNone/>
            </a:pPr>
            <a:endParaRPr sz="1200">
              <a:solidFill>
                <a:srgbClr val="FFFFFF"/>
              </a:solidFill>
              <a:latin typeface="Alibaba Sans Thai" panose="020B0503020203040204" charset="-122"/>
              <a:ea typeface="Alibaba Sans Thai" panose="020B0503020203040204" charset="-122"/>
            </a:endParaRPr>
          </a:p>
          <a:p>
            <a:pPr marL="434975" marR="0" lvl="0" indent="0" algn="l" rtl="0" eaLnBrk="1" fontAlgn="auto" latinLnBrk="0" hangingPunct="1">
              <a:lnSpc>
                <a:spcPct val="70000"/>
              </a:lnSpc>
              <a:spcBef>
                <a:spcPts val="0"/>
              </a:spcBef>
              <a:spcAft>
                <a:spcPts val="0"/>
              </a:spcAft>
              <a:buSzPts val="1100"/>
              <a:buNone/>
            </a:pPr>
            <a:r>
              <a:rPr 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en-US" sz="1200">
                <a:solidFill>
                  <a:srgbClr val="FFFFFF"/>
                </a:solidFill>
                <a:latin typeface="Alibaba Sans Thai" panose="020B0503020203040204" charset="-122"/>
                <a:ea typeface="Alibaba Sans Thai" panose="020B0503020203040204" charset="-122"/>
              </a:rPr>
              <a:t>Frais de publication de bannières publicitaires dans l'application</a:t>
            </a:r>
            <a:endParaRPr sz="1200">
              <a:solidFill>
                <a:srgbClr val="FFFFFF"/>
              </a:solidFill>
              <a:latin typeface="Alibaba Sans Thai" panose="020B0503020203040204" charset="-122"/>
              <a:ea typeface="Alibaba Sans Thai" panose="020B0503020203040204" charset="-122"/>
            </a:endParaRPr>
          </a:p>
          <a:p>
            <a:pPr marL="434975" marR="0" lvl="0" indent="0" algn="l" rtl="0" eaLnBrk="1" fontAlgn="auto" latinLnBrk="0" hangingPunct="1">
              <a:lnSpc>
                <a:spcPct val="70000"/>
              </a:lnSpc>
              <a:spcBef>
                <a:spcPts val="0"/>
              </a:spcBef>
              <a:spcAft>
                <a:spcPts val="0"/>
              </a:spcAft>
              <a:buClr>
                <a:schemeClr val="dk1"/>
              </a:buClr>
              <a:buSzPts val="1100"/>
              <a:buFont typeface="Arial" panose="020B0604020202020204"/>
              <a:buNone/>
            </a:pPr>
            <a:endParaRPr sz="1200">
              <a:solidFill>
                <a:srgbClr val="FFFFFF"/>
              </a:solidFill>
              <a:latin typeface="Alibaba Sans Thai" panose="020B0503020203040204" charset="-122"/>
              <a:ea typeface="Alibaba Sans Thai" panose="020B0503020203040204" charset="-122"/>
            </a:endParaRPr>
          </a:p>
          <a:p>
            <a:pPr marL="434975" marR="0" lvl="0" indent="0" algn="l" rtl="0" eaLnBrk="1" fontAlgn="auto" latinLnBrk="0" hangingPunct="1">
              <a:lnSpc>
                <a:spcPct val="70000"/>
              </a:lnSpc>
              <a:spcBef>
                <a:spcPts val="0"/>
              </a:spcBef>
              <a:spcAft>
                <a:spcPts val="0"/>
              </a:spcAft>
              <a:buSzPts val="1100"/>
              <a:buNone/>
            </a:pPr>
            <a:r>
              <a:rPr 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en-US" sz="1200">
                <a:solidFill>
                  <a:srgbClr val="FFFFFF"/>
                </a:solidFill>
                <a:latin typeface="Alibaba Sans Thai" panose="020B0503020203040204" charset="-122"/>
                <a:ea typeface="Alibaba Sans Thai" panose="020B0503020203040204" charset="-122"/>
              </a:rPr>
              <a:t>Frais de personnalisation²</a:t>
            </a:r>
            <a:r>
              <a:rPr lang="en-US" sz="1200">
                <a:solidFill>
                  <a:srgbClr val="FFFFFF"/>
                </a:solidFill>
                <a:latin typeface="Alibaba Sans Thai" panose="020B0503020203040204" charset="-122"/>
                <a:ea typeface="Alibaba Sans Thai" panose="020B0503020203040204" charset="-122"/>
              </a:rPr>
              <a:t> de portefeuilles matériel</a:t>
            </a:r>
            <a:endParaRPr sz="1200">
              <a:solidFill>
                <a:srgbClr val="FFFFFF"/>
              </a:solidFill>
              <a:latin typeface="Alibaba Sans Thai" panose="020B0503020203040204" charset="-122"/>
              <a:ea typeface="Alibaba Sans Thai" panose="020B0503020203040204" charset="-122"/>
            </a:endParaRPr>
          </a:p>
          <a:p>
            <a:pPr marL="434975" marR="0" lvl="0" indent="0" algn="l" rtl="0" eaLnBrk="1" fontAlgn="auto" latinLnBrk="0" hangingPunct="1">
              <a:lnSpc>
                <a:spcPct val="70000"/>
              </a:lnSpc>
              <a:spcBef>
                <a:spcPts val="0"/>
              </a:spcBef>
              <a:spcAft>
                <a:spcPts val="0"/>
              </a:spcAft>
              <a:buClr>
                <a:schemeClr val="dk1"/>
              </a:buClr>
              <a:buSzPts val="1100"/>
              <a:buFont typeface="Arial" panose="020B0604020202020204"/>
              <a:buNone/>
            </a:pPr>
            <a:endParaRPr sz="1200">
              <a:solidFill>
                <a:srgbClr val="FFFFFF"/>
              </a:solidFill>
              <a:latin typeface="Alibaba Sans Thai" panose="020B0503020203040204" charset="-122"/>
              <a:ea typeface="Alibaba Sans Thai" panose="020B0503020203040204" charset="-122"/>
            </a:endParaRPr>
          </a:p>
          <a:p>
            <a:pPr marL="434975" marR="0" lvl="0" indent="0" algn="l" rtl="0" eaLnBrk="1" fontAlgn="auto" latinLnBrk="0" hangingPunct="1">
              <a:lnSpc>
                <a:spcPct val="70000"/>
              </a:lnSpc>
              <a:spcBef>
                <a:spcPts val="0"/>
              </a:spcBef>
              <a:spcAft>
                <a:spcPts val="0"/>
              </a:spcAft>
              <a:buClr>
                <a:schemeClr val="dk1"/>
              </a:buClr>
              <a:buSzPts val="1100"/>
              <a:buFont typeface="Arial" panose="020B0604020202020204"/>
              <a:buNone/>
            </a:pPr>
            <a:r>
              <a:rPr 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en-US" sz="1200">
                <a:solidFill>
                  <a:srgbClr val="FFFFFF"/>
                </a:solidFill>
                <a:latin typeface="Alibaba Sans Thai" panose="020B0503020203040204" charset="-122"/>
                <a:ea typeface="Alibaba Sans Thai" panose="020B0503020203040204" charset="-122"/>
              </a:rPr>
              <a:t>Frais pour les services futurs tels que le marché des objets de collection</a:t>
            </a:r>
            <a:endParaRPr sz="1200">
              <a:solidFill>
                <a:srgbClr val="FFFFFF"/>
              </a:solidFill>
            </a:endParaRPr>
          </a:p>
          <a:p>
            <a:pPr marL="434975" marR="0" lvl="0" indent="0" algn="l" rtl="0" eaLnBrk="1" fontAlgn="auto" latinLnBrk="0" hangingPunct="1">
              <a:lnSpc>
                <a:spcPct val="70000"/>
              </a:lnSpc>
              <a:spcBef>
                <a:spcPts val="0"/>
              </a:spcBef>
              <a:spcAft>
                <a:spcPts val="0"/>
              </a:spcAft>
              <a:buNone/>
            </a:pPr>
            <a:endParaRPr sz="1200">
              <a:solidFill>
                <a:srgbClr val="FFFFFF"/>
              </a:solidFill>
            </a:endParaRPr>
          </a:p>
        </p:txBody>
      </p:sp>
      <p:sp>
        <p:nvSpPr>
          <p:cNvPr id="241" name="Google Shape;241;p22"/>
          <p:cNvSpPr/>
          <p:nvPr>
            <p:custDataLst>
              <p:tags r:id="rId4"/>
            </p:custDataLst>
          </p:nvPr>
        </p:nvSpPr>
        <p:spPr>
          <a:xfrm>
            <a:off x="702945" y="4299585"/>
            <a:ext cx="7756525" cy="453390"/>
          </a:xfrm>
          <a:prstGeom prst="rect">
            <a:avLst/>
          </a:prstGeom>
          <a:noFill/>
          <a:ln>
            <a:noFill/>
          </a:ln>
        </p:spPr>
        <p:txBody>
          <a:bodyPr spcFirstLastPara="1" wrap="square" lIns="0" tIns="0" rIns="0" bIns="0" anchor="t" anchorCtr="0">
            <a:noAutofit/>
          </a:bodyPr>
          <a:p>
            <a:pPr marL="12700" lvl="0" indent="635" algn="l" rtl="0">
              <a:lnSpc>
                <a:spcPct val="93000"/>
              </a:lnSpc>
              <a:spcBef>
                <a:spcPts val="135"/>
              </a:spcBef>
              <a:spcAft>
                <a:spcPts val="0"/>
              </a:spcAft>
              <a:buClr>
                <a:srgbClr val="000000"/>
              </a:buClr>
              <a:buFont typeface="Arial" panose="020B0604020202020204"/>
              <a:buNone/>
            </a:pPr>
            <a:endParaRPr sz="800">
              <a:solidFill>
                <a:schemeClr val="lt1"/>
              </a:solidFill>
            </a:endParaRPr>
          </a:p>
          <a:p>
            <a:pPr marL="12700" marR="0" lvl="0" indent="635" algn="l" rtl="0">
              <a:lnSpc>
                <a:spcPct val="93000"/>
              </a:lnSpc>
              <a:spcBef>
                <a:spcPts val="135"/>
              </a:spcBef>
              <a:spcAft>
                <a:spcPts val="0"/>
              </a:spcAft>
              <a:buClr>
                <a:schemeClr val="dk1"/>
              </a:buClr>
              <a:buSzPts val="1100"/>
              <a:buFont typeface="Arial" panose="020B0604020202020204"/>
              <a:buNone/>
            </a:pPr>
            <a:r>
              <a:rPr lang="en-US" sz="800">
                <a:solidFill>
                  <a:schemeClr val="lt1"/>
                </a:solidFill>
                <a:latin typeface="Alibaba Sans Thai" panose="020B0503020203040204" charset="-122"/>
                <a:ea typeface="Alibaba Sans Thai" panose="020B0503020203040204" charset="-122"/>
              </a:rPr>
              <a:t>¹ SFP est disponible pour payer sur le site SafePal (disponible depuis Janvier 2022).</a:t>
            </a:r>
            <a:endParaRPr sz="800">
              <a:solidFill>
                <a:schemeClr val="lt1"/>
              </a:solidFill>
              <a:latin typeface="Alibaba Sans Thai" panose="020B0503020203040204" charset="-122"/>
              <a:ea typeface="Alibaba Sans Thai" panose="020B0503020203040204" charset="-122"/>
            </a:endParaRPr>
          </a:p>
          <a:p>
            <a:pPr marL="12700" marR="0" lvl="0" indent="635" algn="l" rtl="0">
              <a:lnSpc>
                <a:spcPct val="93000"/>
              </a:lnSpc>
              <a:spcBef>
                <a:spcPts val="135"/>
              </a:spcBef>
              <a:spcAft>
                <a:spcPts val="0"/>
              </a:spcAft>
              <a:buClr>
                <a:schemeClr val="dk1"/>
              </a:buClr>
              <a:buSzPts val="1100"/>
              <a:buFont typeface="Arial" panose="020B0604020202020204"/>
              <a:buNone/>
            </a:pPr>
            <a:r>
              <a:rPr lang="en-US" sz="800">
                <a:solidFill>
                  <a:schemeClr val="lt1"/>
                </a:solidFill>
                <a:latin typeface="Alibaba Sans Thai" panose="020B0503020203040204" charset="-122"/>
                <a:ea typeface="Alibaba Sans Thai" panose="020B0503020203040204" charset="-122"/>
              </a:rPr>
              <a:t>¹ Les utilisateurs bénéficient d'une réduction limitée sur les produits SafePal dans le mini-programme Binance App en payant avec SFP (disponible à partir d'octobre 2022). </a:t>
            </a:r>
            <a:endParaRPr lang="en-US" sz="800">
              <a:solidFill>
                <a:schemeClr val="lt1"/>
              </a:solidFill>
              <a:latin typeface="Alibaba Sans Thai" panose="020B0503020203040204" charset="-122"/>
              <a:ea typeface="Alibaba Sans Thai" panose="020B0503020203040204" charset="-122"/>
            </a:endParaRPr>
          </a:p>
          <a:p>
            <a:pPr marL="12700" marR="0" lvl="0" indent="635" algn="l" rtl="0">
              <a:lnSpc>
                <a:spcPct val="93000"/>
              </a:lnSpc>
              <a:spcBef>
                <a:spcPts val="135"/>
              </a:spcBef>
              <a:spcAft>
                <a:spcPts val="0"/>
              </a:spcAft>
              <a:buClr>
                <a:schemeClr val="dk1"/>
              </a:buClr>
              <a:buSzPts val="1100"/>
              <a:buFont typeface="Arial" panose="020B0604020202020204"/>
              <a:buNone/>
            </a:pPr>
            <a:r>
              <a:rPr lang="en-US" sz="800">
                <a:solidFill>
                  <a:schemeClr val="lt1"/>
                </a:solidFill>
                <a:latin typeface="Alibaba Sans Thai" panose="020B0503020203040204" charset="-122"/>
                <a:ea typeface="Alibaba Sans Thai" panose="020B0503020203040204" charset="-122"/>
              </a:rPr>
              <a:t>² Les partenaires qui commandent des produits personnalisés SafePal peuvent déjà payer avec des jetons SFP (disponibles à partir de janvier 2022).</a:t>
            </a:r>
            <a:endParaRPr sz="800">
              <a:solidFill>
                <a:schemeClr val="lt1"/>
              </a:solidFill>
              <a:latin typeface="Alibaba Sans Thai" panose="020B0503020203040204" charset="-122"/>
              <a:ea typeface="Alibaba Sans Thai" panose="020B0503020203040204" charset="-122"/>
            </a:endParaRPr>
          </a:p>
          <a:p>
            <a:pPr marL="12700" marR="0" lvl="0" indent="635" algn="l" rtl="0">
              <a:lnSpc>
                <a:spcPct val="93000"/>
              </a:lnSpc>
              <a:spcBef>
                <a:spcPts val="135"/>
              </a:spcBef>
              <a:spcAft>
                <a:spcPts val="0"/>
              </a:spcAft>
              <a:buNone/>
            </a:pPr>
            <a:endParaRPr sz="100">
              <a:solidFill>
                <a:schemeClr val="dk1"/>
              </a:solidFill>
              <a:latin typeface="Alibaba Sans Thai" panose="020B0503020203040204" charset="-122"/>
              <a:ea typeface="Alibaba Sans Thai" panose="020B050302020304020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248" name="Google Shape;248;p23"/>
          <p:cNvSpPr/>
          <p:nvPr>
            <p:custDataLst>
              <p:tags r:id="rId3"/>
            </p:custDataLst>
          </p:nvPr>
        </p:nvSpPr>
        <p:spPr>
          <a:xfrm>
            <a:off x="405765" y="505460"/>
            <a:ext cx="8020685" cy="3745230"/>
          </a:xfrm>
          <a:prstGeom prst="rect">
            <a:avLst/>
          </a:prstGeom>
          <a:noFill/>
          <a:ln>
            <a:noFill/>
          </a:ln>
        </p:spPr>
        <p:txBody>
          <a:bodyPr spcFirstLastPara="1" wrap="square" lIns="0" tIns="0" rIns="0" bIns="0" anchor="t" anchorCtr="0">
            <a:noAutofit/>
          </a:bodyPr>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lvl="0" indent="0" algn="l" rtl="0">
              <a:lnSpc>
                <a:spcPct val="137000"/>
              </a:lnSpc>
              <a:spcBef>
                <a:spcPts val="0"/>
              </a:spcBef>
              <a:spcAft>
                <a:spcPts val="0"/>
              </a:spcAft>
              <a:buClr>
                <a:schemeClr val="dk1"/>
              </a:buClr>
              <a:buFont typeface="Arial" panose="020B0604020202020204"/>
              <a:buNone/>
            </a:pPr>
            <a:r>
              <a:rPr lang="en-US" sz="2400">
                <a:solidFill>
                  <a:srgbClr val="79EFBD"/>
                </a:solidFill>
                <a:latin typeface="Alibaba Sans Thai" panose="020B0503020203040204" charset="-122"/>
                <a:ea typeface="Alibaba Sans Thai" panose="020B0503020203040204" charset="-122"/>
              </a:rPr>
              <a:t>Cas d’utilisation du SFP</a:t>
            </a:r>
            <a:endParaRPr sz="2400">
              <a:solidFill>
                <a:schemeClr val="dk1"/>
              </a:solidFill>
              <a:latin typeface="Alibaba Sans Thai" panose="020B0503020203040204" charset="-122"/>
              <a:ea typeface="Alibaba Sans Thai" panose="020B0503020203040204" charset="-122"/>
            </a:endParaRPr>
          </a:p>
          <a:p>
            <a:pPr marL="0" marR="0" lvl="0" indent="0" algn="l" rtl="0">
              <a:lnSpc>
                <a:spcPct val="156000"/>
              </a:lnSpc>
              <a:spcBef>
                <a:spcPts val="0"/>
              </a:spcBef>
              <a:spcAft>
                <a:spcPts val="0"/>
              </a:spcAft>
              <a:buNone/>
            </a:pPr>
            <a:endParaRPr sz="1000" i="0" u="none" strike="noStrike" cap="none">
              <a:solidFill>
                <a:schemeClr val="dk1"/>
              </a:solidFill>
            </a:endParaRPr>
          </a:p>
          <a:p>
            <a:pPr marL="313055" marR="0" lvl="0" indent="0" algn="l" rtl="0">
              <a:lnSpc>
                <a:spcPct val="87000"/>
              </a:lnSpc>
              <a:spcBef>
                <a:spcPts val="430"/>
              </a:spcBef>
              <a:spcAft>
                <a:spcPts val="0"/>
              </a:spcAft>
              <a:buNone/>
            </a:pPr>
            <a:r>
              <a:rPr lang="en-US" altLang="en-US">
                <a:solidFill>
                  <a:srgbClr val="79EFBD"/>
                </a:solidFill>
                <a:latin typeface="Alibaba Sans Thai" panose="020B0503020203040204" charset="-122"/>
                <a:ea typeface="Alibaba Sans Thai" panose="020B0503020203040204" charset="-122"/>
                <a:cs typeface="Alibaba Sans Thai" panose="020B0503020203040204" charset="-122"/>
                <a:sym typeface="Webdings" panose="05030102010509060703" charset="0"/>
              </a:rPr>
              <a:t> </a:t>
            </a:r>
            <a:r>
              <a:rPr lang="en-US" b="1">
                <a:solidFill>
                  <a:srgbClr val="79EFBD"/>
                </a:solidFill>
                <a:latin typeface="Alibaba Sans Thai" panose="020B0503020203040204" charset="-122"/>
                <a:ea typeface="Alibaba Sans Thai" panose="020B0503020203040204" charset="-122"/>
                <a:cs typeface="Alibaba Sans Thai" panose="020B0503020203040204" charset="-122"/>
              </a:rPr>
              <a:t>La gestion d'actifs</a:t>
            </a:r>
            <a:endParaRPr sz="1400" b="1" i="0" u="none" strike="noStrike" cap="none">
              <a:solidFill>
                <a:schemeClr val="dk1"/>
              </a:solidFill>
              <a:latin typeface="Alibaba Sans Thai" panose="020B0503020203040204" charset="-122"/>
              <a:ea typeface="Alibaba Sans Thai" panose="020B0503020203040204" charset="-122"/>
              <a:cs typeface="Alibaba Sans Thai" panose="020B0503020203040204" charset="-122"/>
            </a:endParaRPr>
          </a:p>
          <a:p>
            <a:pPr marL="0" marR="0" lvl="0" indent="0" algn="l" rtl="0" eaLnBrk="1" fontAlgn="auto" latinLnBrk="0" hangingPunct="1">
              <a:lnSpc>
                <a:spcPct val="120000"/>
              </a:lnSpc>
              <a:spcBef>
                <a:spcPts val="500"/>
              </a:spcBef>
              <a:spcAft>
                <a:spcPts val="0"/>
              </a:spcAft>
              <a:buClr>
                <a:schemeClr val="dk1"/>
              </a:buClr>
              <a:buSzPts val="1100"/>
              <a:buFont typeface="Arial" panose="020B0604020202020204"/>
              <a:buNone/>
            </a:pPr>
            <a:r>
              <a:rPr lang="en-US" altLang="en-US" sz="100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en-US" altLang="en-US" sz="105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en-US" sz="1050">
                <a:solidFill>
                  <a:schemeClr val="lt1"/>
                </a:solidFill>
                <a:latin typeface="Alibaba Sans Thai" panose="020B0503020203040204" charset="-122"/>
                <a:ea typeface="Alibaba Sans Thai" panose="020B0503020203040204" charset="-122"/>
              </a:rPr>
              <a:t>Les utilisateurs de SafePal peuvent miser sur SFP pour générer des intérêts supplémentaires grâce aux programmes </a:t>
            </a:r>
            <a:endParaRPr lang="en-US" sz="1050">
              <a:solidFill>
                <a:schemeClr val="lt1"/>
              </a:solidFill>
              <a:latin typeface="Alibaba Sans Thai" panose="020B0503020203040204" charset="-122"/>
              <a:ea typeface="Alibaba Sans Thai" panose="020B0503020203040204" charset="-122"/>
            </a:endParaRPr>
          </a:p>
          <a:p>
            <a:pPr marL="0" marR="0" lvl="0" indent="0" algn="l" rtl="0" eaLnBrk="1" fontAlgn="auto" latinLnBrk="0" hangingPunct="1">
              <a:lnSpc>
                <a:spcPct val="120000"/>
              </a:lnSpc>
              <a:spcBef>
                <a:spcPts val="500"/>
              </a:spcBef>
              <a:spcAft>
                <a:spcPts val="0"/>
              </a:spcAft>
              <a:buClr>
                <a:schemeClr val="dk1"/>
              </a:buClr>
              <a:buSzPts val="1100"/>
              <a:buFont typeface="Arial" panose="020B0604020202020204"/>
              <a:buNone/>
            </a:pPr>
            <a:r>
              <a:rPr lang="en-US" sz="1050">
                <a:solidFill>
                  <a:schemeClr val="lt1"/>
                </a:solidFill>
                <a:latin typeface="Alibaba Sans Thai" panose="020B0503020203040204" charset="-122"/>
                <a:ea typeface="Alibaba Sans Thai" panose="020B0503020203040204" charset="-122"/>
              </a:rPr>
              <a:t>              SafePal Earn¹.</a:t>
            </a:r>
            <a:endParaRPr sz="1050">
              <a:solidFill>
                <a:schemeClr val="lt1"/>
              </a:solidFill>
              <a:latin typeface="Alibaba Sans Thai" panose="020B0503020203040204" charset="-122"/>
              <a:ea typeface="Alibaba Sans Thai" panose="020B0503020203040204" charset="-122"/>
            </a:endParaRPr>
          </a:p>
          <a:p>
            <a:pPr marL="0" marR="0" lvl="0" indent="0" algn="l" rtl="0" eaLnBrk="1" fontAlgn="auto" latinLnBrk="0" hangingPunct="1">
              <a:lnSpc>
                <a:spcPct val="120000"/>
              </a:lnSpc>
              <a:spcBef>
                <a:spcPts val="500"/>
              </a:spcBef>
              <a:spcAft>
                <a:spcPts val="0"/>
              </a:spcAft>
              <a:buClr>
                <a:schemeClr val="dk1"/>
              </a:buClr>
              <a:buSzPts val="1100"/>
              <a:buFont typeface="Arial" panose="020B0604020202020204"/>
              <a:buNone/>
            </a:pPr>
            <a:r>
              <a:rPr lang="en-US" altLang="en-US" sz="105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en-US" altLang="en-US" sz="105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en-US" sz="1050">
                <a:solidFill>
                  <a:schemeClr val="lt1"/>
                </a:solidFill>
                <a:latin typeface="Alibaba Sans Thai" panose="020B0503020203040204" charset="-122"/>
                <a:ea typeface="Alibaba Sans Thai" panose="020B0503020203040204" charset="-122"/>
              </a:rPr>
              <a:t>Les utilisateurs peuvent échanger facilement des jetons de frais de gaz en utilisant SFP via la fonction Station-service</a:t>
            </a:r>
            <a:endParaRPr lang="en-US" sz="1050">
              <a:solidFill>
                <a:schemeClr val="lt1"/>
              </a:solidFill>
              <a:latin typeface="Alibaba Sans Thai" panose="020B0503020203040204" charset="-122"/>
              <a:ea typeface="Alibaba Sans Thai" panose="020B0503020203040204" charset="-122"/>
            </a:endParaRPr>
          </a:p>
          <a:p>
            <a:pPr marL="0" marR="0" lvl="0" indent="0" algn="l" rtl="0" eaLnBrk="1" fontAlgn="auto" latinLnBrk="0" hangingPunct="1">
              <a:lnSpc>
                <a:spcPct val="120000"/>
              </a:lnSpc>
              <a:spcBef>
                <a:spcPts val="500"/>
              </a:spcBef>
              <a:spcAft>
                <a:spcPts val="0"/>
              </a:spcAft>
              <a:buClr>
                <a:schemeClr val="dk1"/>
              </a:buClr>
              <a:buSzPts val="1100"/>
              <a:buFont typeface="Arial" panose="020B0604020202020204"/>
              <a:buNone/>
            </a:pPr>
            <a:r>
              <a:rPr lang="en-US" sz="1050">
                <a:solidFill>
                  <a:schemeClr val="lt1"/>
                </a:solidFill>
                <a:latin typeface="Alibaba Sans Thai" panose="020B0503020203040204" charset="-122"/>
                <a:ea typeface="Alibaba Sans Thai" panose="020B0503020203040204" charset="-122"/>
              </a:rPr>
              <a:t>               dans l'application SafePal².</a:t>
            </a:r>
            <a:endParaRPr sz="1050">
              <a:solidFill>
                <a:schemeClr val="lt1"/>
              </a:solidFill>
              <a:latin typeface="Alibaba Sans Thai" panose="020B0503020203040204" charset="-122"/>
              <a:ea typeface="Alibaba Sans Thai" panose="020B0503020203040204" charset="-122"/>
            </a:endParaRPr>
          </a:p>
          <a:p>
            <a:pPr marL="0" marR="0" lvl="0" indent="0" algn="ctr" rtl="0">
              <a:lnSpc>
                <a:spcPct val="85000"/>
              </a:lnSpc>
              <a:spcBef>
                <a:spcPts val="500"/>
              </a:spcBef>
              <a:spcAft>
                <a:spcPts val="0"/>
              </a:spcAft>
              <a:buNone/>
            </a:pPr>
            <a:endParaRPr sz="1200">
              <a:solidFill>
                <a:srgbClr val="79EFB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18000"/>
              </a:lnSpc>
              <a:spcBef>
                <a:spcPts val="0"/>
              </a:spcBef>
              <a:spcAft>
                <a:spcPts val="0"/>
              </a:spcAft>
              <a:buNone/>
            </a:pPr>
            <a:r>
              <a:rPr lang="en-US" altLang="en-US">
                <a:solidFill>
                  <a:srgbClr val="79EFBD"/>
                </a:solidFill>
                <a:latin typeface="Alibaba Sans" panose="020B0503020203040204" charset="0"/>
                <a:cs typeface="Alibaba Sans" panose="020B0503020203040204" charset="0"/>
                <a:sym typeface="Webdings" panose="05030102010509060703" charset="0"/>
              </a:rPr>
              <a:t>      </a:t>
            </a:r>
            <a:r>
              <a:rPr lang="en-US" altLang="en-US">
                <a:solidFill>
                  <a:srgbClr val="79EFBD"/>
                </a:solidFill>
                <a:latin typeface="Alibaba Sans Thai" panose="020B0503020203040204" charset="-122"/>
                <a:ea typeface="Alibaba Sans Thai" panose="020B0503020203040204" charset="-122"/>
                <a:cs typeface="Alibaba Sans" panose="020B0503020203040204" charset="0"/>
                <a:sym typeface="Webdings" panose="05030102010509060703" charset="0"/>
              </a:rPr>
              <a:t> </a:t>
            </a:r>
            <a:r>
              <a:rPr lang="en-US" b="1">
                <a:solidFill>
                  <a:srgbClr val="79EFBD"/>
                </a:solidFill>
                <a:latin typeface="Alibaba Sans Thai" panose="020B0503020203040204" charset="-122"/>
                <a:ea typeface="Alibaba Sans Thai" panose="020B0503020203040204" charset="-122"/>
                <a:cs typeface="Arimo" panose="020B0604020202020204"/>
                <a:sym typeface="Arimo" panose="020B0604020202020204"/>
              </a:rPr>
              <a:t>Bonus exclusifs et cadeaux</a:t>
            </a:r>
            <a:endParaRPr sz="1400" b="1" i="0" u="none" strike="noStrike" cap="none">
              <a:solidFill>
                <a:schemeClr val="dk1"/>
              </a:solidFill>
            </a:endParaRPr>
          </a:p>
          <a:p>
            <a:pPr marL="481965" marR="0" lvl="0" indent="0" algn="l" rtl="0" eaLnBrk="1" fontAlgn="auto" latinLnBrk="0" hangingPunct="1">
              <a:lnSpc>
                <a:spcPct val="120000"/>
              </a:lnSpc>
              <a:spcBef>
                <a:spcPts val="0"/>
              </a:spcBef>
              <a:spcAft>
                <a:spcPts val="0"/>
              </a:spcAft>
              <a:buClr>
                <a:schemeClr val="dk1"/>
              </a:buClr>
              <a:buSzPts val="1100"/>
              <a:buFont typeface="Arial" panose="020B0604020202020204"/>
              <a:buNone/>
            </a:pPr>
            <a:r>
              <a:rPr lang="en-US" sz="1200">
                <a:solidFill>
                  <a:srgbClr val="FFFFFF"/>
                </a:solidFill>
                <a:latin typeface="Alibaba Sans Thai" panose="020B0503020203040204" charset="-122"/>
                <a:ea typeface="Alibaba Sans Thai" panose="020B0503020203040204" charset="-122"/>
              </a:rPr>
              <a:t>Les détenteurs de jetons SFP ont le privilège de :</a:t>
            </a:r>
            <a:endParaRPr sz="1200">
              <a:solidFill>
                <a:srgbClr val="FFFFFF"/>
              </a:solidFill>
              <a:latin typeface="Alibaba Sans Thai" panose="020B0503020203040204" charset="-122"/>
              <a:ea typeface="Alibaba Sans Thai" panose="020B0503020203040204" charset="-122"/>
            </a:endParaRPr>
          </a:p>
          <a:p>
            <a:pPr marL="481965" marR="0" lvl="0" indent="0" algn="l" rtl="0" eaLnBrk="1" fontAlgn="auto" latinLnBrk="0" hangingPunct="1">
              <a:lnSpc>
                <a:spcPct val="120000"/>
              </a:lnSpc>
              <a:spcBef>
                <a:spcPts val="0"/>
              </a:spcBef>
              <a:spcAft>
                <a:spcPts val="0"/>
              </a:spcAft>
              <a:buClr>
                <a:schemeClr val="dk1"/>
              </a:buClr>
              <a:buSzPts val="1100"/>
              <a:buFont typeface="Arial" panose="020B0604020202020204"/>
              <a:buNone/>
            </a:pPr>
            <a:r>
              <a:rPr lang="en-US" altLang="en-US" sz="105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en-US" sz="1050">
                <a:solidFill>
                  <a:srgbClr val="FFFFFF"/>
                </a:solidFill>
                <a:latin typeface="Alibaba Sans Thai" panose="020B0503020203040204" charset="-122"/>
                <a:ea typeface="Alibaba Sans Thai" panose="020B0503020203040204" charset="-122"/>
              </a:rPr>
              <a:t>profitez de coupons spéciaux et de privilèges de SafePal et de ses partenaires³</a:t>
            </a:r>
            <a:endParaRPr lang="en-US" sz="1050">
              <a:solidFill>
                <a:srgbClr val="FFFFFF"/>
              </a:solidFill>
              <a:latin typeface="Alibaba Sans Thai" panose="020B0503020203040204" charset="-122"/>
              <a:ea typeface="Alibaba Sans Thai" panose="020B0503020203040204" charset="-122"/>
            </a:endParaRPr>
          </a:p>
          <a:p>
            <a:pPr marL="481965" marR="0" lvl="0" indent="0" algn="l" rtl="0" eaLnBrk="1" fontAlgn="auto" latinLnBrk="0" hangingPunct="1">
              <a:lnSpc>
                <a:spcPct val="120000"/>
              </a:lnSpc>
              <a:spcBef>
                <a:spcPts val="0"/>
              </a:spcBef>
              <a:spcAft>
                <a:spcPts val="0"/>
              </a:spcAft>
              <a:buClr>
                <a:schemeClr val="dk1"/>
              </a:buClr>
              <a:buSzPts val="1100"/>
              <a:buFont typeface="Arial" panose="020B0604020202020204"/>
              <a:buNone/>
            </a:pPr>
            <a:r>
              <a:rPr lang="en-US" altLang="en-US" sz="105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en-US" sz="1050">
                <a:solidFill>
                  <a:srgbClr val="FFFFFF"/>
                </a:solidFill>
                <a:latin typeface="Alibaba Sans Thai" panose="020B0503020203040204" charset="-122"/>
                <a:ea typeface="Alibaba Sans Thai" panose="020B0503020203040204" charset="-122"/>
              </a:rPr>
              <a:t>profitez d'un accès exclusif aux parachutages lancés dans SafePal tels que les programmes Wallet Holder Offer et Giftbox⁴ . réclamer des objets de collection spéciaux à SafePal et à ses partenaires⁵</a:t>
            </a:r>
            <a:endParaRPr lang="en-US" sz="1050">
              <a:solidFill>
                <a:srgbClr val="FFFFFF"/>
              </a:solidFill>
              <a:latin typeface="Alibaba Sans Thai" panose="020B0503020203040204" charset="-122"/>
              <a:ea typeface="Alibaba Sans Thai" panose="020B0503020203040204" charset="-122"/>
            </a:endParaRPr>
          </a:p>
          <a:p>
            <a:pPr marL="481965" marR="0" lvl="0" indent="0" algn="l" rtl="0" eaLnBrk="1" fontAlgn="auto" latinLnBrk="0" hangingPunct="1">
              <a:lnSpc>
                <a:spcPct val="120000"/>
              </a:lnSpc>
              <a:spcBef>
                <a:spcPts val="0"/>
              </a:spcBef>
              <a:spcAft>
                <a:spcPts val="0"/>
              </a:spcAft>
              <a:buClr>
                <a:schemeClr val="dk1"/>
              </a:buClr>
              <a:buSzPts val="1100"/>
              <a:buFont typeface="Arial" panose="020B0604020202020204"/>
              <a:buNone/>
            </a:pPr>
            <a:r>
              <a:rPr lang="en-US" altLang="en-US" sz="105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en-US" sz="1050">
                <a:solidFill>
                  <a:srgbClr val="FFFFFF"/>
                </a:solidFill>
                <a:latin typeface="Alibaba Sans Thai" panose="020B0503020203040204" charset="-122"/>
                <a:ea typeface="Alibaba Sans Thai" panose="020B0503020203040204" charset="-122"/>
              </a:rPr>
              <a:t>déverrouillez les fonctionnalités exclusives du produit SafePal telles que le titre VIP, l'avatar personnalisé, le classement dans les futures mises à jour</a:t>
            </a:r>
            <a:endParaRPr sz="1050">
              <a:solidFill>
                <a:srgbClr val="FFFFFF"/>
              </a:solidFill>
              <a:latin typeface="Alibaba Sans Thai" panose="020B0503020203040204" charset="-122"/>
              <a:ea typeface="Alibaba Sans Thai" panose="020B0503020203040204" charset="-122"/>
            </a:endParaRPr>
          </a:p>
          <a:p>
            <a:pPr marL="481965" marR="0" lvl="0" indent="0" algn="l" rtl="0">
              <a:lnSpc>
                <a:spcPct val="89000"/>
              </a:lnSpc>
              <a:spcBef>
                <a:spcPts val="0"/>
              </a:spcBef>
              <a:spcAft>
                <a:spcPts val="0"/>
              </a:spcAft>
              <a:buNone/>
            </a:pPr>
            <a:endParaRPr sz="1050">
              <a:solidFill>
                <a:srgbClr val="FFFFFF"/>
              </a:solidFill>
              <a:latin typeface="Alibaba Sans Thai" panose="020B0503020203040204" charset="-122"/>
              <a:ea typeface="Alibaba Sans Thai" panose="020B0503020203040204" charset="-122"/>
            </a:endParaRPr>
          </a:p>
        </p:txBody>
      </p:sp>
      <p:sp>
        <p:nvSpPr>
          <p:cNvPr id="249" name="Google Shape;249;p23"/>
          <p:cNvSpPr/>
          <p:nvPr>
            <p:custDataLst>
              <p:tags r:id="rId4"/>
            </p:custDataLst>
          </p:nvPr>
        </p:nvSpPr>
        <p:spPr>
          <a:xfrm>
            <a:off x="752475" y="4410710"/>
            <a:ext cx="2108200" cy="679450"/>
          </a:xfrm>
          <a:prstGeom prst="rect">
            <a:avLst/>
          </a:prstGeom>
          <a:noFill/>
          <a:ln>
            <a:noFill/>
          </a:ln>
        </p:spPr>
        <p:txBody>
          <a:bodyPr spcFirstLastPara="1" wrap="square" lIns="0" tIns="0" rIns="0" bIns="0" anchor="t" anchorCtr="0">
            <a:noAutofit/>
          </a:bodyPr>
          <a:p>
            <a:pPr marL="0" marR="0" lvl="0" indent="0" algn="l" rtl="0">
              <a:lnSpc>
                <a:spcPct val="85000"/>
              </a:lnSpc>
              <a:spcBef>
                <a:spcPts val="0"/>
              </a:spcBef>
              <a:spcAft>
                <a:spcPts val="0"/>
              </a:spcAft>
              <a:buNone/>
            </a:pPr>
            <a:endParaRPr sz="100" b="0" i="0" u="none" strike="noStrike" cap="none">
              <a:solidFill>
                <a:schemeClr val="dk1"/>
              </a:solidFill>
              <a:latin typeface="Alibaba Sans Thai" panose="020B0503020203040204" charset="-122"/>
              <a:ea typeface="Alibaba Sans Thai" panose="020B0503020203040204" charset="-122"/>
              <a:cs typeface="Arial" panose="020B0604020202020204"/>
              <a:sym typeface="Arial" panose="020B0604020202020204"/>
            </a:endParaRPr>
          </a:p>
          <a:p>
            <a:pPr marL="15240" marR="0" lvl="0" indent="635" algn="l" rtl="0">
              <a:lnSpc>
                <a:spcPct val="100000"/>
              </a:lnSpc>
              <a:spcBef>
                <a:spcPts val="0"/>
              </a:spcBef>
              <a:spcAft>
                <a:spcPts val="0"/>
              </a:spcAft>
              <a:buNone/>
            </a:pPr>
            <a:r>
              <a:rPr lang="en-US" sz="800" b="0" i="0" u="none" strike="noStrike" cap="none">
                <a:solidFill>
                  <a:srgbClr val="FFFFFF"/>
                </a:solidFill>
                <a:latin typeface="Alibaba Sans Thai" panose="020B0503020203040204" charset="-122"/>
                <a:ea typeface="Alibaba Sans Thai" panose="020B0503020203040204" charset="-122"/>
                <a:cs typeface="微软雅黑" panose="020B0503020204020204" charset="-122"/>
                <a:sym typeface="微软雅黑" panose="020B0503020204020204" charset="-122"/>
              </a:rPr>
              <a:t>¹ </a:t>
            </a:r>
            <a:r>
              <a:rPr lang="en-US" sz="800">
                <a:solidFill>
                  <a:srgbClr val="FFFFFF"/>
                </a:solidFill>
                <a:latin typeface="Alibaba Sans Thai" panose="020B0503020203040204" charset="-122"/>
                <a:ea typeface="Alibaba Sans Thai" panose="020B0503020203040204" charset="-122"/>
              </a:rPr>
              <a:t>Disponible depuis Octobre</a:t>
            </a:r>
            <a:r>
              <a:rPr lang="en-US" sz="800" b="0" i="0" u="none" strike="noStrike" cap="none">
                <a:solidFill>
                  <a:srgbClr val="FFFFFF"/>
                </a:solidFill>
                <a:latin typeface="Alibaba Sans Thai" panose="020B0503020203040204" charset="-122"/>
                <a:ea typeface="Alibaba Sans Thai" panose="020B0503020203040204" charset="-122"/>
                <a:cs typeface="Arial" panose="020B0604020202020204"/>
                <a:sym typeface="Arial" panose="020B0604020202020204"/>
              </a:rPr>
              <a:t> 2021  </a:t>
            </a:r>
            <a:endParaRPr sz="800" b="0" i="0" u="none" strike="noStrike" cap="none">
              <a:solidFill>
                <a:srgbClr val="FFFFFF"/>
              </a:solidFill>
              <a:latin typeface="Alibaba Sans Thai" panose="020B0503020203040204" charset="-122"/>
              <a:ea typeface="Alibaba Sans Thai" panose="020B0503020203040204" charset="-122"/>
              <a:cs typeface="Arial" panose="020B0604020202020204"/>
              <a:sym typeface="Arial" panose="020B0604020202020204"/>
            </a:endParaRPr>
          </a:p>
          <a:p>
            <a:pPr marL="15240" marR="0" lvl="0" indent="635" algn="l" rtl="0">
              <a:lnSpc>
                <a:spcPct val="100000"/>
              </a:lnSpc>
              <a:spcBef>
                <a:spcPts val="0"/>
              </a:spcBef>
              <a:spcAft>
                <a:spcPts val="0"/>
              </a:spcAft>
              <a:buNone/>
            </a:pPr>
            <a:r>
              <a:rPr lang="en-US" sz="800" b="0" i="0" u="none" strike="noStrike" cap="none">
                <a:solidFill>
                  <a:srgbClr val="FFFFFF"/>
                </a:solidFill>
                <a:latin typeface="Alibaba Sans Thai" panose="020B0503020203040204" charset="-122"/>
                <a:ea typeface="Alibaba Sans Thai" panose="020B0503020203040204" charset="-122"/>
                <a:cs typeface="微软雅黑" panose="020B0503020204020204" charset="-122"/>
                <a:sym typeface="微软雅黑" panose="020B0503020204020204" charset="-122"/>
              </a:rPr>
              <a:t>² </a:t>
            </a:r>
            <a:r>
              <a:rPr lang="en-US" sz="800">
                <a:solidFill>
                  <a:schemeClr val="lt1"/>
                </a:solidFill>
                <a:latin typeface="Alibaba Sans Thai" panose="020B0503020203040204" charset="-122"/>
                <a:ea typeface="Alibaba Sans Thai" panose="020B0503020203040204" charset="-122"/>
              </a:rPr>
              <a:t>Disponible depuis Juin 2022</a:t>
            </a:r>
            <a:endParaRPr sz="800" b="0" i="0" u="none" strike="noStrike" cap="none">
              <a:solidFill>
                <a:schemeClr val="dk1"/>
              </a:solidFill>
              <a:latin typeface="Alibaba Sans Thai" panose="020B0503020203040204" charset="-122"/>
              <a:ea typeface="Alibaba Sans Thai" panose="020B0503020203040204" charset="-122"/>
              <a:cs typeface="Arial" panose="020B0604020202020204"/>
              <a:sym typeface="Arial" panose="020B0604020202020204"/>
            </a:endParaRPr>
          </a:p>
          <a:p>
            <a:pPr marL="16510" marR="0" lvl="0" indent="0" algn="l" rtl="0">
              <a:lnSpc>
                <a:spcPct val="85000"/>
              </a:lnSpc>
              <a:spcBef>
                <a:spcPts val="5"/>
              </a:spcBef>
              <a:spcAft>
                <a:spcPts val="0"/>
              </a:spcAft>
              <a:buNone/>
            </a:pPr>
            <a:r>
              <a:rPr lang="en-US" sz="800" b="0" i="0" u="none" strike="noStrike" cap="none">
                <a:solidFill>
                  <a:srgbClr val="FFFFFF"/>
                </a:solidFill>
                <a:latin typeface="Alibaba Sans Thai" panose="020B0503020203040204" charset="-122"/>
                <a:ea typeface="Alibaba Sans Thai" panose="020B0503020203040204" charset="-122"/>
                <a:cs typeface="微软雅黑" panose="020B0503020204020204" charset="-122"/>
                <a:sym typeface="微软雅黑" panose="020B0503020204020204" charset="-122"/>
              </a:rPr>
              <a:t>³ </a:t>
            </a:r>
            <a:r>
              <a:rPr lang="en-US" sz="800">
                <a:solidFill>
                  <a:schemeClr val="lt1"/>
                </a:solidFill>
                <a:latin typeface="Alibaba Sans Thai" panose="020B0503020203040204" charset="-122"/>
                <a:ea typeface="Alibaba Sans Thai" panose="020B0503020203040204" charset="-122"/>
              </a:rPr>
              <a:t>Disponible depuis Juillet 2021</a:t>
            </a:r>
            <a:endParaRPr sz="800" b="0" i="0" u="none" strike="noStrike" cap="none">
              <a:solidFill>
                <a:schemeClr val="dk1"/>
              </a:solidFill>
              <a:latin typeface="Alibaba Sans Thai" panose="020B0503020203040204" charset="-122"/>
              <a:ea typeface="Alibaba Sans Thai" panose="020B0503020203040204" charset="-122"/>
              <a:cs typeface="Arial" panose="020B0604020202020204"/>
              <a:sym typeface="Arial" panose="020B0604020202020204"/>
            </a:endParaRPr>
          </a:p>
          <a:p>
            <a:pPr marL="12700" marR="0" lvl="0" indent="0" algn="l" rtl="0">
              <a:lnSpc>
                <a:spcPct val="85000"/>
              </a:lnSpc>
              <a:spcBef>
                <a:spcPts val="145"/>
              </a:spcBef>
              <a:spcAft>
                <a:spcPts val="0"/>
              </a:spcAft>
              <a:buNone/>
            </a:pPr>
            <a:r>
              <a:rPr lang="en-US" sz="800" b="0" i="0" u="none" strike="noStrike" cap="none">
                <a:solidFill>
                  <a:srgbClr val="FFFFFF"/>
                </a:solidFill>
                <a:latin typeface="Alibaba Sans Thai" panose="020B0503020203040204" charset="-122"/>
                <a:ea typeface="Alibaba Sans Thai" panose="020B0503020203040204" charset="-122"/>
                <a:cs typeface="微软雅黑" panose="020B0503020204020204" charset="-122"/>
                <a:sym typeface="微软雅黑" panose="020B0503020204020204" charset="-122"/>
              </a:rPr>
              <a:t>⁴ </a:t>
            </a:r>
            <a:r>
              <a:rPr lang="en-US" sz="800">
                <a:solidFill>
                  <a:schemeClr val="lt1"/>
                </a:solidFill>
                <a:latin typeface="Alibaba Sans Thai" panose="020B0503020203040204" charset="-122"/>
                <a:ea typeface="Alibaba Sans Thai" panose="020B0503020203040204" charset="-122"/>
              </a:rPr>
              <a:t>Disponible depuis Mars 2021</a:t>
            </a:r>
            <a:endParaRPr lang="en-US" sz="800">
              <a:solidFill>
                <a:schemeClr val="lt1"/>
              </a:solidFill>
              <a:latin typeface="Alibaba Sans Thai" panose="020B0503020203040204" charset="-122"/>
              <a:ea typeface="Alibaba Sans Thai" panose="020B0503020203040204" charset="-122"/>
            </a:endParaRPr>
          </a:p>
          <a:p>
            <a:pPr marL="12700" marR="0" lvl="0" indent="0" algn="l" rtl="0">
              <a:lnSpc>
                <a:spcPct val="85000"/>
              </a:lnSpc>
              <a:spcBef>
                <a:spcPts val="145"/>
              </a:spcBef>
              <a:spcAft>
                <a:spcPts val="0"/>
              </a:spcAft>
              <a:buNone/>
            </a:pPr>
            <a:r>
              <a:rPr lang="en-US" sz="800" b="0" i="0" u="none" strike="noStrike" cap="none">
                <a:solidFill>
                  <a:schemeClr val="bg1"/>
                </a:solidFill>
                <a:latin typeface="Alibaba Sans Thai" panose="020B0503020203040204" charset="-122"/>
                <a:ea typeface="Alibaba Sans Thai" panose="020B0503020203040204" charset="-122"/>
                <a:cs typeface="Arial" panose="020B0604020202020204"/>
                <a:sym typeface="Arial" panose="020B0604020202020204"/>
              </a:rPr>
              <a:t>⁵ </a:t>
            </a:r>
            <a:r>
              <a:rPr lang="en-US" sz="800">
                <a:solidFill>
                  <a:schemeClr val="bg1"/>
                </a:solidFill>
                <a:latin typeface="Alibaba Sans Thai" panose="020B0503020203040204" charset="-122"/>
                <a:ea typeface="Alibaba Sans Thai" panose="020B0503020203040204" charset="-122"/>
                <a:sym typeface="+mn-ea"/>
              </a:rPr>
              <a:t>Disponible depuis Mars 2021</a:t>
            </a:r>
            <a:endParaRPr sz="800" b="0" i="0" u="none" strike="noStrike" cap="none">
              <a:solidFill>
                <a:schemeClr val="bg1"/>
              </a:solidFill>
              <a:latin typeface="Alibaba Sans Thai" panose="020B0503020203040204" charset="-122"/>
              <a:ea typeface="Alibaba Sans Thai" panose="020B0503020203040204" charset="-122"/>
              <a:cs typeface="Arial" panose="020B0604020202020204"/>
              <a:sym typeface="Arial" panose="020B0604020202020204"/>
            </a:endParaRPr>
          </a:p>
          <a:p>
            <a:pPr marL="12700" marR="0" lvl="0" indent="0" algn="l" rtl="0">
              <a:lnSpc>
                <a:spcPct val="85000"/>
              </a:lnSpc>
              <a:spcBef>
                <a:spcPts val="145"/>
              </a:spcBef>
              <a:spcAft>
                <a:spcPts val="0"/>
              </a:spcAft>
              <a:buNone/>
            </a:pPr>
            <a:endParaRPr lang="en-US" sz="800" b="0" i="0" u="none" strike="noStrike" cap="none">
              <a:solidFill>
                <a:schemeClr val="bg1"/>
              </a:solidFill>
              <a:latin typeface="Alibaba Sans Thai" panose="020B0503020203040204" charset="-122"/>
              <a:ea typeface="Alibaba Sans Thai" panose="020B0503020203040204" charset="-122"/>
              <a:cs typeface="Arial" panose="020B0604020202020204"/>
              <a:sym typeface="Arial" panose="020B0604020202020204"/>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256" name="Google Shape;256;p24"/>
          <p:cNvSpPr/>
          <p:nvPr>
            <p:custDataLst>
              <p:tags r:id="rId3"/>
            </p:custDataLst>
          </p:nvPr>
        </p:nvSpPr>
        <p:spPr>
          <a:xfrm>
            <a:off x="405961" y="505693"/>
            <a:ext cx="8134984" cy="2475229"/>
          </a:xfrm>
          <a:prstGeom prst="rect">
            <a:avLst/>
          </a:prstGeom>
          <a:noFill/>
          <a:ln>
            <a:noFill/>
          </a:ln>
        </p:spPr>
        <p:txBody>
          <a:bodyPr spcFirstLastPara="1" wrap="square" lIns="0" tIns="0" rIns="0" bIns="0" anchor="t" anchorCtr="0">
            <a:noAutofit/>
          </a:bodyPr>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lvl="0" indent="0" algn="l" rtl="0">
              <a:lnSpc>
                <a:spcPct val="137000"/>
              </a:lnSpc>
              <a:spcBef>
                <a:spcPts val="0"/>
              </a:spcBef>
              <a:spcAft>
                <a:spcPts val="0"/>
              </a:spcAft>
              <a:buClr>
                <a:schemeClr val="dk1"/>
              </a:buClr>
              <a:buFont typeface="Arial" panose="020B0604020202020204"/>
              <a:buNone/>
            </a:pPr>
            <a:r>
              <a:rPr lang="en-US" sz="2400">
                <a:solidFill>
                  <a:srgbClr val="79EFBD"/>
                </a:solidFill>
                <a:latin typeface="Alibaba Sans Thai" panose="020B0503020203040204" charset="-122"/>
                <a:ea typeface="Alibaba Sans Thai" panose="020B0503020203040204" charset="-122"/>
              </a:rPr>
              <a:t>Cas d’utilisation du SFP</a:t>
            </a:r>
            <a:endParaRPr sz="2400">
              <a:solidFill>
                <a:schemeClr val="dk1"/>
              </a:solidFill>
              <a:latin typeface="Alibaba Sans Thai" panose="020B0503020203040204" charset="-122"/>
              <a:ea typeface="Alibaba Sans Thai" panose="020B0503020203040204" charset="-122"/>
            </a:endParaRPr>
          </a:p>
          <a:p>
            <a:pPr marL="313055" marR="0" lvl="0" indent="0" algn="l" rtl="0">
              <a:lnSpc>
                <a:spcPct val="93000"/>
              </a:lnSpc>
              <a:spcBef>
                <a:spcPts val="400"/>
              </a:spcBef>
              <a:spcAft>
                <a:spcPts val="0"/>
              </a:spcAft>
              <a:buNone/>
            </a:pPr>
            <a:endParaRPr lang="en-US" altLang="en-US">
              <a:solidFill>
                <a:srgbClr val="79EFBD"/>
              </a:solidFill>
              <a:latin typeface="Alibaba Sans Thai" panose="020B0503020203040204" charset="-122"/>
              <a:ea typeface="Alibaba Sans Thai" panose="020B0503020203040204" charset="-122"/>
              <a:cs typeface="Alibaba Sans Thai" panose="020B0503020203040204" charset="-122"/>
              <a:sym typeface="Webdings" panose="05030102010509060703" charset="0"/>
            </a:endParaRPr>
          </a:p>
          <a:p>
            <a:pPr marL="313055" marR="0" lvl="0" indent="0" algn="l" rtl="0">
              <a:lnSpc>
                <a:spcPct val="93000"/>
              </a:lnSpc>
              <a:spcBef>
                <a:spcPts val="400"/>
              </a:spcBef>
              <a:spcAft>
                <a:spcPts val="0"/>
              </a:spcAft>
              <a:buNone/>
            </a:pPr>
            <a:r>
              <a:rPr lang="en-US" altLang="en-US">
                <a:solidFill>
                  <a:srgbClr val="79EFBD"/>
                </a:solidFill>
                <a:latin typeface="Alibaba Sans Thai" panose="020B0503020203040204" charset="-122"/>
                <a:ea typeface="Alibaba Sans Thai" panose="020B0503020203040204" charset="-122"/>
                <a:cs typeface="Alibaba Sans Thai" panose="020B0503020203040204" charset="-122"/>
                <a:sym typeface="Webdings" panose="05030102010509060703" charset="0"/>
              </a:rPr>
              <a:t>  </a:t>
            </a:r>
            <a:r>
              <a:rPr lang="en-US" b="1" i="0" u="none" strike="noStrike" cap="none">
                <a:solidFill>
                  <a:srgbClr val="79EFBD"/>
                </a:solidFill>
                <a:latin typeface="Alibaba Sans Thai" panose="020B0503020203040204" charset="-122"/>
                <a:ea typeface="Alibaba Sans Thai" panose="020B0503020203040204" charset="-122"/>
                <a:cs typeface="Alibaba Sans Thai" panose="020B0503020203040204" charset="-122"/>
                <a:sym typeface="Arial" panose="020B0604020202020204"/>
              </a:rPr>
              <a:t>Ecosyst</a:t>
            </a:r>
            <a:r>
              <a:rPr lang="en-US" b="1">
                <a:solidFill>
                  <a:srgbClr val="79EFBD"/>
                </a:solidFill>
                <a:latin typeface="Alibaba Sans Thai" panose="020B0503020203040204" charset="-122"/>
                <a:ea typeface="Alibaba Sans Thai" panose="020B0503020203040204" charset="-122"/>
                <a:cs typeface="Alibaba Sans Thai" panose="020B0503020203040204" charset="-122"/>
              </a:rPr>
              <a:t>è</a:t>
            </a:r>
            <a:r>
              <a:rPr lang="en-US" b="1" i="0" u="none" strike="noStrike" cap="none">
                <a:solidFill>
                  <a:srgbClr val="79EFBD"/>
                </a:solidFill>
                <a:latin typeface="Alibaba Sans Thai" panose="020B0503020203040204" charset="-122"/>
                <a:ea typeface="Alibaba Sans Thai" panose="020B0503020203040204" charset="-122"/>
                <a:cs typeface="Alibaba Sans Thai" panose="020B0503020203040204" charset="-122"/>
                <a:sym typeface="Arial" panose="020B0604020202020204"/>
              </a:rPr>
              <a:t>me</a:t>
            </a:r>
            <a:endParaRPr b="1" i="0" u="none" strike="noStrike" cap="none">
              <a:solidFill>
                <a:srgbClr val="79EFBD"/>
              </a:solidFill>
              <a:latin typeface="Alibaba Sans Thai" panose="020B0503020203040204" charset="-122"/>
              <a:ea typeface="Alibaba Sans Thai" panose="020B0503020203040204" charset="-122"/>
              <a:cs typeface="Alibaba Sans Thai" panose="020B0503020203040204" charset="-122"/>
              <a:sym typeface="Arial" panose="020B0604020202020204"/>
            </a:endParaRPr>
          </a:p>
          <a:p>
            <a:pPr marL="313055" marR="0" lvl="0" indent="0" algn="l" rtl="0">
              <a:lnSpc>
                <a:spcPct val="93000"/>
              </a:lnSpc>
              <a:spcBef>
                <a:spcPts val="400"/>
              </a:spcBef>
              <a:spcAft>
                <a:spcPts val="0"/>
              </a:spcAft>
              <a:buNone/>
            </a:pPr>
            <a:r>
              <a:rPr lang="en-US" sz="1200">
                <a:solidFill>
                  <a:srgbClr val="FFFFFF"/>
                </a:solidFill>
                <a:latin typeface="Alibaba Sans Thai" panose="020B0503020203040204" charset="-122"/>
                <a:ea typeface="Alibaba Sans Thai" panose="020B0503020203040204" charset="-122"/>
              </a:rPr>
              <a:t>SFP sera le principal moteur de la plate-forme ouverte SafePal afin de fournir des solutions de portefeuille matériel open source pour l'industrie afin que les développeurs puissent :</a:t>
            </a:r>
            <a:endParaRPr lang="en-US" sz="1200">
              <a:solidFill>
                <a:srgbClr val="FFFFFF"/>
              </a:solidFill>
              <a:latin typeface="Alibaba Sans Thai" panose="020B0503020203040204" charset="-122"/>
              <a:ea typeface="Alibaba Sans Thai" panose="020B0503020203040204" charset="-122"/>
            </a:endParaRPr>
          </a:p>
          <a:p>
            <a:pPr marL="313055" marR="0" lvl="0" indent="0" algn="l" rtl="0">
              <a:lnSpc>
                <a:spcPct val="93000"/>
              </a:lnSpc>
              <a:spcBef>
                <a:spcPts val="400"/>
              </a:spcBef>
              <a:spcAft>
                <a:spcPts val="0"/>
              </a:spcAft>
              <a:buNone/>
            </a:pPr>
            <a:endParaRPr sz="1200">
              <a:solidFill>
                <a:srgbClr val="FFFFFF"/>
              </a:solidFill>
              <a:latin typeface="Alibaba Sans Thai" panose="020B0503020203040204" charset="-122"/>
              <a:ea typeface="Alibaba Sans Thai" panose="020B0503020203040204" charset="-122"/>
            </a:endParaRPr>
          </a:p>
          <a:p>
            <a:pPr marL="443865" marR="0" lvl="0" indent="0" algn="l" rtl="0" eaLnBrk="1" fontAlgn="auto" latinLnBrk="0" hangingPunct="1">
              <a:lnSpc>
                <a:spcPct val="120000"/>
              </a:lnSpc>
              <a:spcBef>
                <a:spcPts val="0"/>
              </a:spcBef>
              <a:spcAft>
                <a:spcPts val="0"/>
              </a:spcAft>
              <a:buClr>
                <a:schemeClr val="dk1"/>
              </a:buClr>
              <a:buSzPts val="1100"/>
              <a:buFont typeface="Arial" panose="020B0604020202020204"/>
              <a:buNone/>
            </a:pPr>
            <a:r>
              <a:rPr lang="en-US" sz="1200">
                <a:solidFill>
                  <a:srgbClr val="79EFBD"/>
                </a:solidFill>
                <a:latin typeface="微软雅黑" panose="020B0503020204020204" charset="-122"/>
                <a:ea typeface="微软雅黑" panose="020B0503020204020204" charset="-122"/>
                <a:cs typeface="Alibaba Sans" panose="020B0503020203040204" charset="0"/>
                <a:sym typeface="+mn-ea"/>
              </a:rPr>
              <a:t>• </a:t>
            </a:r>
            <a:r>
              <a:rPr lang="en-US" sz="1200">
                <a:solidFill>
                  <a:srgbClr val="FFFFFF"/>
                </a:solidFill>
                <a:latin typeface="Alibaba Sans Thai" panose="020B0503020203040204" charset="-122"/>
                <a:ea typeface="Alibaba Sans Thai" panose="020B0503020203040204" charset="-122"/>
              </a:rPr>
              <a:t>intégrer le protocole de communication QR code dans leurs systèmes (Dapps, portefeuilles, etc.) pour faciliter l'intégration des solutions de portefeuille matériel de manière sécurisées et conviviales</a:t>
            </a:r>
            <a:endParaRPr sz="1200">
              <a:solidFill>
                <a:srgbClr val="FFFFFF"/>
              </a:solidFill>
              <a:latin typeface="Alibaba Sans Thai" panose="020B0503020203040204" charset="-122"/>
              <a:ea typeface="Alibaba Sans Thai" panose="020B0503020203040204" charset="-122"/>
            </a:endParaRPr>
          </a:p>
          <a:p>
            <a:pPr marL="443865" marR="0" lvl="0" indent="0" algn="l" rtl="0" eaLnBrk="1" fontAlgn="auto" latinLnBrk="0" hangingPunct="1">
              <a:lnSpc>
                <a:spcPct val="120000"/>
              </a:lnSpc>
              <a:spcBef>
                <a:spcPts val="0"/>
              </a:spcBef>
              <a:spcAft>
                <a:spcPts val="0"/>
              </a:spcAft>
              <a:buClr>
                <a:schemeClr val="dk1"/>
              </a:buClr>
              <a:buSzPts val="1100"/>
              <a:buFont typeface="Arial" panose="020B0604020202020204"/>
              <a:buNone/>
            </a:pPr>
            <a:r>
              <a:rPr lang="en-US" sz="1200">
                <a:solidFill>
                  <a:srgbClr val="79EFBD"/>
                </a:solidFill>
                <a:latin typeface="微软雅黑" panose="020B0503020204020204" charset="-122"/>
                <a:ea typeface="微软雅黑" panose="020B0503020204020204" charset="-122"/>
                <a:cs typeface="Alibaba Sans" panose="020B0503020203040204" charset="0"/>
                <a:sym typeface="+mn-ea"/>
              </a:rPr>
              <a:t>• </a:t>
            </a:r>
            <a:r>
              <a:rPr lang="en-US" sz="1200">
                <a:solidFill>
                  <a:srgbClr val="FFFFFF"/>
                </a:solidFill>
                <a:latin typeface="Alibaba Sans Thai" panose="020B0503020203040204" charset="-122"/>
                <a:ea typeface="Alibaba Sans Thai" panose="020B0503020203040204" charset="-122"/>
              </a:rPr>
              <a:t>créer des applications personnalisées basées sur l'architecture matérielle SafePal et utiliser la solution danscas d'utilisation diversifiés tels que F2U</a:t>
            </a:r>
            <a:endParaRPr sz="1200">
              <a:solidFill>
                <a:srgbClr val="FFFFFF"/>
              </a:solidFill>
              <a:latin typeface="Alibaba Sans Thai" panose="020B0503020203040204" charset="-122"/>
              <a:ea typeface="Alibaba Sans Thai" panose="020B0503020203040204" charset="-122"/>
            </a:endParaRPr>
          </a:p>
          <a:p>
            <a:pPr marL="443865" marR="0" lvl="0" indent="0" algn="l" rtl="0">
              <a:lnSpc>
                <a:spcPct val="149000"/>
              </a:lnSpc>
              <a:spcBef>
                <a:spcPts val="0"/>
              </a:spcBef>
              <a:spcAft>
                <a:spcPts val="0"/>
              </a:spcAft>
              <a:buNone/>
            </a:pPr>
            <a:endParaRPr sz="1200">
              <a:solidFill>
                <a:srgbClr val="FFFFFF"/>
              </a:solidFill>
              <a:latin typeface="Alibaba Sans Thai" panose="020B0503020203040204" charset="-122"/>
              <a:ea typeface="Alibaba Sans Thai" panose="020B050302020304020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47" name="Shape 147"/>
        <p:cNvGrpSpPr/>
        <p:nvPr/>
      </p:nvGrpSpPr>
      <p:grpSpPr>
        <a:xfrm>
          <a:off x="0" y="0"/>
          <a:ext cx="0" cy="0"/>
          <a:chOff x="0" y="0"/>
          <a:chExt cx="0" cy="0"/>
        </a:xfrm>
      </p:grpSpPr>
      <p:sp>
        <p:nvSpPr>
          <p:cNvPr id="263" name="Google Shape;263;p25"/>
          <p:cNvSpPr/>
          <p:nvPr>
            <p:custDataLst>
              <p:tags r:id="rId1"/>
            </p:custDataLst>
          </p:nvPr>
        </p:nvSpPr>
        <p:spPr>
          <a:xfrm>
            <a:off x="561340" y="1653540"/>
            <a:ext cx="8188325" cy="1061720"/>
          </a:xfrm>
          <a:prstGeom prst="rect">
            <a:avLst/>
          </a:prstGeom>
          <a:noFill/>
          <a:ln>
            <a:noFill/>
          </a:ln>
        </p:spPr>
        <p:txBody>
          <a:bodyPr spcFirstLastPara="1" wrap="square" lIns="0" tIns="0" rIns="0" bIns="0" anchor="t" anchorCtr="0">
            <a:noAutofit/>
          </a:bodyPr>
          <a:p>
            <a:pPr marL="0" marR="0" lvl="0" indent="0" algn="l" rtl="0">
              <a:lnSpc>
                <a:spcPct val="99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152525" marR="0" lvl="0" indent="-1139825" algn="ctr" rtl="0">
              <a:lnSpc>
                <a:spcPct val="106000"/>
              </a:lnSpc>
              <a:spcBef>
                <a:spcPts val="0"/>
              </a:spcBef>
              <a:spcAft>
                <a:spcPts val="0"/>
              </a:spcAft>
              <a:buNone/>
            </a:pPr>
            <a:r>
              <a:rPr lang="en-US" sz="3200">
                <a:solidFill>
                  <a:srgbClr val="0D0B33"/>
                </a:solidFill>
                <a:latin typeface="Alibaba Sans Thai" panose="020B0503020203040204" charset="-122"/>
                <a:ea typeface="Alibaba Sans Thai" panose="020B0503020203040204" charset="-122"/>
              </a:rPr>
              <a:t>SFP sera l'élément central intégré à</a:t>
            </a:r>
            <a:endParaRPr lang="en-US" sz="3200">
              <a:solidFill>
                <a:srgbClr val="0D0B33"/>
              </a:solidFill>
              <a:latin typeface="Alibaba Sans Thai" panose="020B0503020203040204" charset="-122"/>
              <a:ea typeface="Alibaba Sans Thai" panose="020B0503020203040204" charset="-122"/>
            </a:endParaRPr>
          </a:p>
          <a:p>
            <a:pPr marL="1152525" marR="0" lvl="0" indent="-1139825" algn="ctr" rtl="0">
              <a:lnSpc>
                <a:spcPct val="106000"/>
              </a:lnSpc>
              <a:spcBef>
                <a:spcPts val="0"/>
              </a:spcBef>
              <a:spcAft>
                <a:spcPts val="0"/>
              </a:spcAft>
              <a:buNone/>
            </a:pPr>
            <a:r>
              <a:rPr lang="en-US" sz="3200">
                <a:solidFill>
                  <a:srgbClr val="0D0B33"/>
                </a:solidFill>
                <a:latin typeface="Alibaba Sans Thai" panose="020B0503020203040204" charset="-122"/>
                <a:ea typeface="Alibaba Sans Thai" panose="020B0503020203040204" charset="-122"/>
              </a:rPr>
              <a:t> chaque expérience SafePal</a:t>
            </a:r>
            <a:endParaRPr sz="3200" b="0" i="0" u="none" strike="noStrike" cap="none">
              <a:solidFill>
                <a:schemeClr val="dk1"/>
              </a:solidFill>
              <a:latin typeface="Alibaba Sans Thai" panose="020B0503020203040204" charset="-122"/>
              <a:ea typeface="Alibaba Sans Thai" panose="020B0503020203040204" charset="-122"/>
              <a:cs typeface="Arial" panose="020B0604020202020204"/>
              <a:sym typeface="Arial" panose="020B0604020202020204"/>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pic>
        <p:nvPicPr>
          <p:cNvPr id="270" name="Google Shape;270;p26"/>
          <p:cNvPicPr preferRelativeResize="0"/>
          <p:nvPr>
            <p:custDataLst>
              <p:tags r:id="rId3"/>
            </p:custDataLst>
          </p:nvPr>
        </p:nvPicPr>
        <p:blipFill rotWithShape="1">
          <a:blip r:embed="rId4"/>
          <a:srcRect/>
          <a:stretch>
            <a:fillRect/>
          </a:stretch>
        </p:blipFill>
        <p:spPr>
          <a:xfrm>
            <a:off x="4589082" y="887850"/>
            <a:ext cx="3888021" cy="2965809"/>
          </a:xfrm>
          <a:prstGeom prst="rect">
            <a:avLst/>
          </a:prstGeom>
          <a:noFill/>
          <a:ln>
            <a:noFill/>
          </a:ln>
        </p:spPr>
      </p:pic>
      <p:pic>
        <p:nvPicPr>
          <p:cNvPr id="271" name="Google Shape;271;p26"/>
          <p:cNvPicPr preferRelativeResize="0"/>
          <p:nvPr>
            <p:custDataLst>
              <p:tags r:id="rId5"/>
            </p:custDataLst>
          </p:nvPr>
        </p:nvPicPr>
        <p:blipFill rotWithShape="1">
          <a:blip r:embed="rId6"/>
          <a:srcRect/>
          <a:stretch>
            <a:fillRect/>
          </a:stretch>
        </p:blipFill>
        <p:spPr>
          <a:xfrm>
            <a:off x="661416" y="3034283"/>
            <a:ext cx="2732531" cy="606552"/>
          </a:xfrm>
          <a:prstGeom prst="rect">
            <a:avLst/>
          </a:prstGeom>
          <a:noFill/>
          <a:ln>
            <a:noFill/>
          </a:ln>
        </p:spPr>
      </p:pic>
      <p:sp>
        <p:nvSpPr>
          <p:cNvPr id="272" name="Google Shape;272;p26"/>
          <p:cNvSpPr/>
          <p:nvPr>
            <p:custDataLst>
              <p:tags r:id="rId7"/>
            </p:custDataLst>
          </p:nvPr>
        </p:nvSpPr>
        <p:spPr>
          <a:xfrm>
            <a:off x="702945" y="3822065"/>
            <a:ext cx="4020185" cy="282575"/>
          </a:xfrm>
          <a:prstGeom prst="rect">
            <a:avLst/>
          </a:prstGeom>
          <a:noFill/>
          <a:ln>
            <a:noFill/>
          </a:ln>
        </p:spPr>
        <p:txBody>
          <a:bodyPr spcFirstLastPara="1" wrap="square" lIns="0" tIns="0" rIns="0" bIns="0" anchor="t" anchorCtr="0">
            <a:noAutofit/>
          </a:bodyPr>
          <a:p>
            <a:pPr marL="0" marR="0" lvl="0" indent="0" algn="l" rtl="0">
              <a:lnSpc>
                <a:spcPct val="91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84000"/>
              </a:lnSpc>
              <a:spcBef>
                <a:spcPts val="0"/>
              </a:spcBef>
              <a:spcAft>
                <a:spcPts val="0"/>
              </a:spcAft>
              <a:buNone/>
            </a:pPr>
            <a:r>
              <a:rPr lang="en-US" sz="2000" b="1" i="0" u="none" strike="noStrike" cap="none">
                <a:solidFill>
                  <a:srgbClr val="79EFBD"/>
                </a:solidFill>
                <a:latin typeface="Alibaba Sans Thai" panose="020B0503020203040204" charset="-122"/>
                <a:ea typeface="Alibaba Sans Thai" panose="020B0503020203040204" charset="-122"/>
                <a:cs typeface="Arial" panose="020B0604020202020204"/>
                <a:sym typeface="Arial" panose="020B0604020202020204"/>
              </a:rPr>
              <a:t>Own Your Crypto Adventure</a:t>
            </a:r>
            <a:endParaRPr lang="en-US" sz="2000" b="1" i="0" u="none" strike="noStrike" cap="none">
              <a:solidFill>
                <a:srgbClr val="79EFBD"/>
              </a:solidFill>
              <a:latin typeface="Alibaba Sans Thai" panose="020B0503020203040204" charset="-122"/>
              <a:ea typeface="Alibaba Sans Thai" panose="020B0503020203040204" charset="-122"/>
              <a:cs typeface="Arial" panose="020B0604020202020204"/>
              <a:sym typeface="Arial" panose="020B060402020202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74675" y="1039495"/>
            <a:ext cx="7607935" cy="3304540"/>
          </a:xfrm>
          <a:prstGeom prst="rect">
            <a:avLst/>
          </a:prstGeom>
        </p:spPr>
      </p:pic>
      <p:pic>
        <p:nvPicPr>
          <p:cNvPr id="16" name="picture 16"/>
          <p:cNvPicPr>
            <a:picLocks noChangeAspect="1"/>
          </p:cNvPicPr>
          <p:nvPr>
            <p:custDataLst>
              <p:tags r:id="rId3"/>
            </p:custDataLst>
          </p:nvPr>
        </p:nvPicPr>
        <p:blipFill>
          <a:blip r:embed="rId4"/>
          <a:stretch>
            <a:fillRect/>
          </a:stretch>
        </p:blipFill>
        <p:spPr>
          <a:xfrm rot="21600000">
            <a:off x="318515" y="4652771"/>
            <a:ext cx="256031" cy="256031"/>
          </a:xfrm>
          <a:prstGeom prst="rect">
            <a:avLst/>
          </a:prstGeom>
        </p:spPr>
      </p:pic>
      <p:sp>
        <p:nvSpPr>
          <p:cNvPr id="28" name="Google Shape;28;p3"/>
          <p:cNvSpPr/>
          <p:nvPr>
            <p:custDataLst>
              <p:tags r:id="rId5"/>
            </p:custDataLst>
          </p:nvPr>
        </p:nvSpPr>
        <p:spPr>
          <a:xfrm>
            <a:off x="573800" y="1173475"/>
            <a:ext cx="7522200" cy="2484300"/>
          </a:xfrm>
          <a:prstGeom prst="rect">
            <a:avLst/>
          </a:prstGeom>
          <a:noFill/>
          <a:ln>
            <a:noFill/>
          </a:ln>
        </p:spPr>
        <p:txBody>
          <a:bodyPr spcFirstLastPara="1" wrap="square" lIns="0" tIns="0" rIns="0" bIns="0" anchor="t" anchorCtr="0">
            <a:noAutofit/>
          </a:bodyPr>
          <a:p>
            <a:pPr marL="23495" marR="0" lvl="0" indent="-11430" algn="l" rtl="0" eaLnBrk="1" fontAlgn="auto" latinLnBrk="0" hangingPunct="1">
              <a:lnSpc>
                <a:spcPct val="120000"/>
              </a:lnSpc>
              <a:spcAft>
                <a:spcPts val="0"/>
              </a:spcAft>
              <a:buClr>
                <a:schemeClr val="dk1"/>
              </a:buClr>
              <a:buSzPts val="1100"/>
              <a:buFont typeface="Arial" panose="020B0604020202020204"/>
              <a:buNone/>
            </a:pPr>
            <a:r>
              <a:rPr lang="en-US" sz="1200">
                <a:solidFill>
                  <a:schemeClr val="lt1"/>
                </a:solidFill>
              </a:rPr>
              <a:t>C</a:t>
            </a:r>
            <a:r>
              <a:rPr lang="en-US" sz="1200">
                <a:solidFill>
                  <a:schemeClr val="lt1"/>
                </a:solidFill>
                <a:latin typeface="Alibaba Sans Thai" panose="020B0503020203040204" charset="-122"/>
                <a:ea typeface="Alibaba Sans Thai" panose="020B0503020203040204" charset="-122"/>
              </a:rPr>
              <a:t>e White Paper ne constitue ni une offre ni une invitation, ni toute autre vente ou achat d'actions,</a:t>
            </a:r>
            <a:endParaRPr sz="1200">
              <a:solidFill>
                <a:schemeClr val="lt1"/>
              </a:solidFill>
              <a:latin typeface="Alibaba Sans Thai" panose="020B0503020203040204" charset="-122"/>
              <a:ea typeface="Alibaba Sans Thai" panose="020B0503020203040204" charset="-122"/>
            </a:endParaRPr>
          </a:p>
          <a:p>
            <a:pPr marL="23495" marR="0" lvl="0" indent="-11430" algn="l" rtl="0" eaLnBrk="1" fontAlgn="auto" latinLnBrk="0" hangingPunct="1">
              <a:lnSpc>
                <a:spcPct val="120000"/>
              </a:lnSpc>
              <a:spcAft>
                <a:spcPts val="0"/>
              </a:spcAft>
              <a:buClr>
                <a:schemeClr val="dk1"/>
              </a:buClr>
              <a:buSzPts val="1100"/>
              <a:buFont typeface="Arial" panose="020B0604020202020204"/>
              <a:buNone/>
            </a:pPr>
            <a:r>
              <a:rPr lang="en-US" sz="1200">
                <a:solidFill>
                  <a:schemeClr val="lt1"/>
                </a:solidFill>
                <a:latin typeface="Alibaba Sans Thai" panose="020B0503020203040204" charset="-122"/>
                <a:ea typeface="Alibaba Sans Thai" panose="020B0503020203040204" charset="-122"/>
              </a:rPr>
              <a:t>titres ou actifs. Toute possession de SFP n'accordera aucun droit sous quelque forme que ce soit à l'utilisateur, y compris, tout droit de propriété, d'intérêt, de profit, de rachat, de propriété ou de propriété intellectuelle, de prise de décision ou tout autre droit de ce type, tel que tout droit de nature financière ou juridique, en</a:t>
            </a:r>
            <a:endParaRPr sz="1200">
              <a:solidFill>
                <a:schemeClr val="lt1"/>
              </a:solidFill>
              <a:latin typeface="Alibaba Sans Thai" panose="020B0503020203040204" charset="-122"/>
              <a:ea typeface="Alibaba Sans Thai" panose="020B0503020203040204" charset="-122"/>
            </a:endParaRPr>
          </a:p>
          <a:p>
            <a:pPr marL="23495" marR="0" lvl="0" indent="-11430" algn="l" rtl="0" eaLnBrk="1" fontAlgn="auto" latinLnBrk="0" hangingPunct="1">
              <a:lnSpc>
                <a:spcPct val="120000"/>
              </a:lnSpc>
              <a:spcAft>
                <a:spcPts val="0"/>
              </a:spcAft>
              <a:buClr>
                <a:schemeClr val="dk1"/>
              </a:buClr>
              <a:buSzPts val="1100"/>
              <a:buFont typeface="Arial" panose="020B0604020202020204"/>
              <a:buNone/>
            </a:pPr>
            <a:r>
              <a:rPr lang="en-US" sz="1200">
                <a:solidFill>
                  <a:schemeClr val="lt1"/>
                </a:solidFill>
                <a:latin typeface="Alibaba Sans Thai" panose="020B0503020203040204" charset="-122"/>
                <a:ea typeface="Alibaba Sans Thai" panose="020B0503020203040204" charset="-122"/>
              </a:rPr>
              <a:t>SafePal la société ou ses sociétés affiliées. Le token SFP peut être utilisé pour la gouvernance du protocole et de l'écosystème qui n'a aucune incidence sur l'entreprise ou ses affiliés.</a:t>
            </a:r>
            <a:endParaRPr lang="en-US" sz="1200">
              <a:solidFill>
                <a:schemeClr val="lt1"/>
              </a:solidFill>
              <a:latin typeface="Alibaba Sans Thai" panose="020B0503020203040204" charset="-122"/>
              <a:ea typeface="Alibaba Sans Thai" panose="020B0503020203040204" charset="-122"/>
            </a:endParaRPr>
          </a:p>
          <a:p>
            <a:pPr marL="23495" marR="0" lvl="0" indent="-11430" algn="l" rtl="0" eaLnBrk="1" fontAlgn="auto" latinLnBrk="0" hangingPunct="1">
              <a:lnSpc>
                <a:spcPct val="120000"/>
              </a:lnSpc>
              <a:spcAft>
                <a:spcPts val="0"/>
              </a:spcAft>
              <a:buClr>
                <a:schemeClr val="dk1"/>
              </a:buClr>
              <a:buSzPts val="1100"/>
              <a:buFont typeface="Arial" panose="020B0604020202020204"/>
              <a:buNone/>
            </a:pPr>
            <a:endParaRPr sz="1200">
              <a:solidFill>
                <a:schemeClr val="lt1"/>
              </a:solidFill>
              <a:latin typeface="Alibaba Sans Thai" panose="020B0503020203040204" charset="-122"/>
              <a:ea typeface="Alibaba Sans Thai" panose="020B0503020203040204" charset="-122"/>
            </a:endParaRPr>
          </a:p>
          <a:p>
            <a:pPr marL="23495" marR="0" lvl="0" indent="-11430" algn="l" rtl="0" eaLnBrk="1" fontAlgn="auto" latinLnBrk="0" hangingPunct="1">
              <a:lnSpc>
                <a:spcPct val="120000"/>
              </a:lnSpc>
              <a:spcAft>
                <a:spcPts val="0"/>
              </a:spcAft>
              <a:buClr>
                <a:schemeClr val="dk1"/>
              </a:buClr>
              <a:buSzPts val="1100"/>
              <a:buFont typeface="Arial" panose="020B0604020202020204"/>
              <a:buNone/>
            </a:pPr>
            <a:r>
              <a:rPr lang="en-US" sz="1200">
                <a:solidFill>
                  <a:schemeClr val="lt1"/>
                </a:solidFill>
                <a:latin typeface="Alibaba Sans Thai" panose="020B0503020203040204" charset="-122"/>
                <a:ea typeface="Alibaba Sans Thai" panose="020B0503020203040204" charset="-122"/>
              </a:rPr>
              <a:t>Les utilisateurs des pays ou régions suivants ne pourront pas participer aux ventes de tokens SFP :</a:t>
            </a:r>
            <a:endParaRPr sz="1200">
              <a:solidFill>
                <a:schemeClr val="lt1"/>
              </a:solidFill>
              <a:latin typeface="Alibaba Sans Thai" panose="020B0503020203040204" charset="-122"/>
              <a:ea typeface="Alibaba Sans Thai" panose="020B0503020203040204" charset="-122"/>
            </a:endParaRPr>
          </a:p>
          <a:p>
            <a:pPr marL="23495" marR="0" lvl="0" indent="-11430" algn="l" rtl="0" eaLnBrk="1" fontAlgn="auto" latinLnBrk="0" hangingPunct="1">
              <a:lnSpc>
                <a:spcPct val="120000"/>
              </a:lnSpc>
              <a:spcAft>
                <a:spcPts val="0"/>
              </a:spcAft>
              <a:buClr>
                <a:schemeClr val="dk1"/>
              </a:buClr>
              <a:buSzPts val="1100"/>
              <a:buFont typeface="Arial" panose="020B0604020202020204"/>
              <a:buNone/>
            </a:pPr>
            <a:r>
              <a:rPr lang="en-US" sz="1200">
                <a:solidFill>
                  <a:schemeClr val="lt1"/>
                </a:solidFill>
                <a:latin typeface="Alibaba Sans Thai" panose="020B0503020203040204" charset="-122"/>
                <a:ea typeface="Alibaba Sans Thai" panose="020B0503020203040204" charset="-122"/>
              </a:rPr>
              <a:t>Australie, Biélorussie, Chine, République démocratique du Congo, Cuba, Irak, Iran, Corée du Nord, Soudan, Syrie, États-Unis d'Amérique et ses territoires (Samoa américaines, Guam, les îles Mariannes du Nord, Porto Rico et les îles Vierges américaines ), Zimbabwé.</a:t>
            </a:r>
            <a:endParaRPr sz="1200">
              <a:solidFill>
                <a:schemeClr val="lt1"/>
              </a:solidFill>
              <a:latin typeface="Alibaba Sans Thai" panose="020B0503020203040204" charset="-122"/>
              <a:ea typeface="Alibaba Sans Thai" panose="020B0503020203040204" charset="-122"/>
            </a:endParaRPr>
          </a:p>
          <a:p>
            <a:pPr marL="23495" marR="0" lvl="0" indent="-11430" algn="l" rtl="0" eaLnBrk="1" fontAlgn="auto" latinLnBrk="0" hangingPunct="1">
              <a:lnSpc>
                <a:spcPct val="120000"/>
              </a:lnSpc>
              <a:spcAft>
                <a:spcPts val="0"/>
              </a:spcAft>
              <a:buNone/>
            </a:pPr>
            <a:endParaRPr sz="1200">
              <a:solidFill>
                <a:schemeClr val="dk1"/>
              </a:solidFill>
              <a:latin typeface="Alibaba Sans Thai" panose="020B0503020203040204" charset="-122"/>
              <a:ea typeface="Alibaba Sans Thai" panose="020B0503020203040204" charset="-122"/>
            </a:endParaRPr>
          </a:p>
        </p:txBody>
      </p:sp>
      <p:sp>
        <p:nvSpPr>
          <p:cNvPr id="29" name="Google Shape;29;p3"/>
          <p:cNvSpPr/>
          <p:nvPr>
            <p:custDataLst>
              <p:tags r:id="rId6"/>
            </p:custDataLst>
          </p:nvPr>
        </p:nvSpPr>
        <p:spPr>
          <a:xfrm>
            <a:off x="420966" y="509625"/>
            <a:ext cx="4627200" cy="443100"/>
          </a:xfrm>
          <a:prstGeom prst="rect">
            <a:avLst/>
          </a:prstGeom>
          <a:noFill/>
          <a:ln>
            <a:noFill/>
          </a:ln>
        </p:spPr>
        <p:txBody>
          <a:bodyPr spcFirstLastPara="1" wrap="square" lIns="0" tIns="0" rIns="0" bIns="0" anchor="t" anchorCtr="0">
            <a:noAutofit/>
          </a:bodyPr>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137000"/>
              </a:lnSpc>
              <a:spcBef>
                <a:spcPts val="0"/>
              </a:spcBef>
              <a:spcAft>
                <a:spcPts val="0"/>
              </a:spcAft>
              <a:buNone/>
            </a:pPr>
            <a:r>
              <a:rPr lang="en-US" sz="2400">
                <a:solidFill>
                  <a:srgbClr val="79EFBD"/>
                </a:solidFill>
                <a:latin typeface="Alibaba Sans Thai" panose="020B0503020203040204" charset="-122"/>
                <a:ea typeface="Alibaba Sans Thai" panose="020B0503020203040204" charset="-122"/>
              </a:rPr>
              <a:t>Clause de non-responsabilité</a:t>
            </a:r>
            <a:endParaRPr sz="2400" b="0" i="0" u="none" strike="noStrike" cap="none">
              <a:solidFill>
                <a:schemeClr val="dk1"/>
              </a:solidFill>
              <a:latin typeface="Alibaba Sans Thai" panose="020B0503020203040204" charset="-122"/>
              <a:ea typeface="Alibaba Sans Thai" panose="020B0503020203040204" charset="-122"/>
              <a:cs typeface="Arial" panose="020B0604020202020204"/>
              <a:sym typeface="Arial" panose="020B060402020202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36" name="Google Shape;36;p4"/>
          <p:cNvSpPr/>
          <p:nvPr>
            <p:custDataLst>
              <p:tags r:id="rId3"/>
            </p:custDataLst>
          </p:nvPr>
        </p:nvSpPr>
        <p:spPr>
          <a:xfrm>
            <a:off x="393065" y="509905"/>
            <a:ext cx="8204835" cy="3942080"/>
          </a:xfrm>
          <a:prstGeom prst="rect">
            <a:avLst/>
          </a:prstGeom>
          <a:noFill/>
          <a:ln>
            <a:noFill/>
          </a:ln>
        </p:spPr>
        <p:txBody>
          <a:bodyPr spcFirstLastPara="1" wrap="square" lIns="0" tIns="0" rIns="0" bIns="0" anchor="t" anchorCtr="0">
            <a:noAutofit/>
          </a:bodyPr>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137000"/>
              </a:lnSpc>
              <a:spcBef>
                <a:spcPts val="0"/>
              </a:spcBef>
              <a:spcAft>
                <a:spcPts val="0"/>
              </a:spcAft>
              <a:buNone/>
            </a:pPr>
            <a:r>
              <a:rPr lang="en-US" sz="2400" b="0" i="0" u="none" strike="noStrike" cap="none">
                <a:solidFill>
                  <a:srgbClr val="79EFBD"/>
                </a:solidFill>
                <a:latin typeface="Alibaba Sans Thai" panose="020B0503020203040204" charset="-122"/>
                <a:ea typeface="Alibaba Sans Thai" panose="020B0503020203040204" charset="-122"/>
                <a:cs typeface="Arial" panose="020B0604020202020204"/>
                <a:sym typeface="Arial" panose="020B0604020202020204"/>
              </a:rPr>
              <a:t>Ris</a:t>
            </a:r>
            <a:r>
              <a:rPr lang="en-US" sz="2400">
                <a:solidFill>
                  <a:srgbClr val="79EFBD"/>
                </a:solidFill>
                <a:latin typeface="Alibaba Sans Thai" panose="020B0503020203040204" charset="-122"/>
                <a:ea typeface="Alibaba Sans Thai" panose="020B0503020203040204" charset="-122"/>
              </a:rPr>
              <a:t>ques</a:t>
            </a:r>
            <a:endParaRPr sz="2400" b="0" i="0" u="none" strike="noStrike" cap="none">
              <a:solidFill>
                <a:schemeClr val="dk1"/>
              </a:solidFill>
              <a:latin typeface="Alibaba Sans Thai" panose="020B0503020203040204" charset="-122"/>
              <a:ea typeface="Alibaba Sans Thai" panose="020B0503020203040204" charset="-122"/>
              <a:cs typeface="Arial" panose="020B0604020202020204"/>
              <a:sym typeface="Arial" panose="020B0604020202020204"/>
            </a:endParaRPr>
          </a:p>
          <a:p>
            <a:pPr marL="36195" marR="0" lvl="0" indent="0" algn="l" rtl="0" eaLnBrk="1" fontAlgn="auto" latinLnBrk="0" hangingPunct="1">
              <a:lnSpc>
                <a:spcPct val="110000"/>
              </a:lnSpc>
              <a:spcAft>
                <a:spcPts val="0"/>
              </a:spcAft>
              <a:buClr>
                <a:schemeClr val="dk1"/>
              </a:buClr>
              <a:buSzPts val="1100"/>
              <a:buFont typeface="Arial" panose="020B0604020202020204"/>
              <a:buNone/>
            </a:pPr>
            <a:r>
              <a:rPr lang="en-US" sz="1200">
                <a:solidFill>
                  <a:srgbClr val="FFFFFF"/>
                </a:solidFill>
                <a:latin typeface="Alibaba Sans Thai" panose="020B0503020203040204" charset="-122"/>
                <a:ea typeface="Alibaba Sans Thai" panose="020B0503020203040204" charset="-122"/>
              </a:rPr>
              <a:t>Vous reconnaissez et acceptez l’existance de risques associés à l'achat, la détention et l’utilisation de tokens SFP. L’utilisation de la plateforme SafePal pourrait entraîner la perte de tout ou partie</a:t>
            </a:r>
            <a:endParaRPr sz="1200">
              <a:solidFill>
                <a:srgbClr val="FFFFFF"/>
              </a:solidFill>
              <a:latin typeface="Alibaba Sans Thai" panose="020B0503020203040204" charset="-122"/>
              <a:ea typeface="Alibaba Sans Thai" panose="020B0503020203040204" charset="-122"/>
            </a:endParaRPr>
          </a:p>
          <a:p>
            <a:pPr marL="36195" marR="0" lvl="0" indent="0" algn="l" rtl="0" eaLnBrk="1" fontAlgn="auto" latinLnBrk="0" hangingPunct="1">
              <a:lnSpc>
                <a:spcPct val="110000"/>
              </a:lnSpc>
              <a:spcAft>
                <a:spcPts val="0"/>
              </a:spcAft>
              <a:buClr>
                <a:schemeClr val="dk1"/>
              </a:buClr>
              <a:buSzPts val="1100"/>
              <a:buFont typeface="Arial" panose="020B0604020202020204"/>
              <a:buNone/>
            </a:pPr>
            <a:r>
              <a:rPr lang="en-US" sz="1200">
                <a:solidFill>
                  <a:srgbClr val="FFFFFF"/>
                </a:solidFill>
                <a:latin typeface="Alibaba Sans Thai" panose="020B0503020203040204" charset="-122"/>
                <a:ea typeface="Alibaba Sans Thai" panose="020B0503020203040204" charset="-122"/>
              </a:rPr>
              <a:t>des tokens SFP acquis. SI VOUS DÉCIDEZ D'ACHETER SFP, VOUS RECONNAISSEZ, ACCEPTEZ ET ASSUMEZ EXPRESSÉMENT LES RISQUES SUIVANTS :</a:t>
            </a:r>
            <a:endParaRPr sz="1200">
              <a:solidFill>
                <a:srgbClr val="FFFFFF"/>
              </a:solidFill>
              <a:latin typeface="Alibaba Sans Thai" panose="020B0503020203040204" charset="-122"/>
              <a:ea typeface="Alibaba Sans Thai" panose="020B0503020203040204" charset="-122"/>
            </a:endParaRPr>
          </a:p>
          <a:p>
            <a:pPr marL="36195" marR="0" lvl="0" indent="0" algn="l" rtl="0" eaLnBrk="1" fontAlgn="auto" latinLnBrk="0" hangingPunct="1">
              <a:lnSpc>
                <a:spcPct val="100000"/>
              </a:lnSpc>
              <a:spcAft>
                <a:spcPts val="0"/>
              </a:spcAft>
              <a:buClr>
                <a:schemeClr val="dk1"/>
              </a:buClr>
              <a:buSzPts val="1100"/>
              <a:buFont typeface="Arial" panose="020B0604020202020204"/>
              <a:buNone/>
            </a:pPr>
            <a:endParaRPr sz="1200">
              <a:solidFill>
                <a:srgbClr val="FFFFFF"/>
              </a:solidFill>
              <a:latin typeface="Alibaba Sans Thai" panose="020B0503020203040204" charset="-122"/>
              <a:ea typeface="Alibaba Sans Thai" panose="020B0503020203040204" charset="-122"/>
            </a:endParaRPr>
          </a:p>
          <a:p>
            <a:pPr marL="36195" marR="0" lvl="0" indent="0" algn="l" rtl="0" eaLnBrk="1" fontAlgn="auto" latinLnBrk="0" hangingPunct="1">
              <a:lnSpc>
                <a:spcPct val="95000"/>
              </a:lnSpc>
              <a:spcAft>
                <a:spcPts val="0"/>
              </a:spcAft>
              <a:buClr>
                <a:schemeClr val="dk1"/>
              </a:buClr>
              <a:buSzPts val="1100"/>
              <a:buFont typeface="Arial" panose="020B0604020202020204"/>
              <a:buNone/>
            </a:pPr>
            <a:r>
              <a:rPr lang="en-US" sz="1200" b="1">
                <a:solidFill>
                  <a:srgbClr val="FFFFFF"/>
                </a:solidFill>
                <a:latin typeface="Alibaba Sans Thai" panose="020B0503020203040204" charset="-122"/>
                <a:ea typeface="Alibaba Sans Thai" panose="020B0503020203040204" charset="-122"/>
              </a:rPr>
              <a:t>1. Règlements et mesures d'application incertains</a:t>
            </a:r>
            <a:endParaRPr sz="1200" b="1">
              <a:solidFill>
                <a:srgbClr val="FFFFFF"/>
              </a:solidFill>
              <a:latin typeface="Alibaba Sans Thai" panose="020B0503020203040204" charset="-122"/>
              <a:ea typeface="Alibaba Sans Thai" panose="020B0503020203040204" charset="-122"/>
            </a:endParaRPr>
          </a:p>
          <a:p>
            <a:pPr marL="36195" marR="0" lvl="0" indent="0" algn="l" rtl="0" eaLnBrk="1" fontAlgn="auto" latinLnBrk="0" hangingPunct="1">
              <a:lnSpc>
                <a:spcPct val="95000"/>
              </a:lnSpc>
              <a:spcAft>
                <a:spcPts val="0"/>
              </a:spcAft>
              <a:buSzPts val="1100"/>
              <a:buNone/>
            </a:pPr>
            <a:r>
              <a:rPr lang="en-US" sz="1200">
                <a:solidFill>
                  <a:srgbClr val="FFFFFF"/>
                </a:solidFill>
                <a:latin typeface="Alibaba Sans Thai" panose="020B0503020203040204" charset="-122"/>
                <a:ea typeface="Alibaba Sans Thai" panose="020B0503020203040204" charset="-122"/>
              </a:rPr>
              <a:t>Le statut réglementaire du SFP et de la technologie des registres distribués n'est pas clair ou incertain dans de nombreuses juridictions. La réglementation des monnaies virtuelles est devenue une cible prioritaire de la réglementation dans tous les grands pays du monde. Il est impossible de prédire comment, quand ou si les organismes de réglementation appliqueront les réglementations existantes ou créeront de nouvelles réglementations concernant cette technologie et ses applications, y compris SFP et/ou la plate-forme SafePal. </a:t>
            </a:r>
            <a:endParaRPr sz="1200">
              <a:solidFill>
                <a:srgbClr val="FFFFFF"/>
              </a:solidFill>
              <a:latin typeface="Alibaba Sans Thai" panose="020B0503020203040204" charset="-122"/>
              <a:ea typeface="Alibaba Sans Thai" panose="020B0503020203040204" charset="-122"/>
            </a:endParaRPr>
          </a:p>
          <a:p>
            <a:pPr marL="36195" marR="0" lvl="0" indent="0" algn="l" rtl="0" eaLnBrk="1" fontAlgn="auto" latinLnBrk="0" hangingPunct="1">
              <a:lnSpc>
                <a:spcPct val="95000"/>
              </a:lnSpc>
              <a:spcAft>
                <a:spcPts val="0"/>
              </a:spcAft>
              <a:buSzPts val="1100"/>
              <a:buNone/>
            </a:pPr>
            <a:r>
              <a:rPr lang="en-US" sz="1200">
                <a:solidFill>
                  <a:srgbClr val="FFFFFF"/>
                </a:solidFill>
                <a:latin typeface="Alibaba Sans Thai" panose="020B0503020203040204" charset="-122"/>
                <a:ea typeface="Alibaba Sans Thai" panose="020B0503020203040204" charset="-122"/>
              </a:rPr>
              <a:t>Les actions réglementaires pourraient avoir un impact négatif sur le SFP et/ou la plate-forme SafePal de diverses manières. La Fondation,le Distributeur (ou leurs sociétés affiliées respectives) peut cesser ses activités dans une juridiction dans le cas où des mesures réglementaires ou des modifications de la loi ou de la réglementation rendraient illégale l'exploitation dans cette juridiction, ou commercialement il n'est pas souhaitable d'obtenir les approbations réglementaires nécessaires pour opérer dans cette juridiction. </a:t>
            </a:r>
            <a:endParaRPr sz="1200">
              <a:solidFill>
                <a:srgbClr val="FFFFFF"/>
              </a:solidFill>
              <a:latin typeface="Alibaba Sans Thai" panose="020B0503020203040204" charset="-122"/>
              <a:ea typeface="Alibaba Sans Thai" panose="020B0503020203040204" charset="-122"/>
            </a:endParaRPr>
          </a:p>
          <a:p>
            <a:pPr marL="36195" marR="0" lvl="0" indent="0" algn="l" rtl="0" eaLnBrk="1" fontAlgn="auto" latinLnBrk="0" hangingPunct="1">
              <a:lnSpc>
                <a:spcPct val="95000"/>
              </a:lnSpc>
              <a:spcAft>
                <a:spcPts val="0"/>
              </a:spcAft>
              <a:buClr>
                <a:schemeClr val="dk1"/>
              </a:buClr>
              <a:buSzPts val="1100"/>
              <a:buFont typeface="Arial" panose="020B0604020202020204"/>
              <a:buNone/>
            </a:pPr>
            <a:r>
              <a:rPr lang="en-US" sz="1200">
                <a:solidFill>
                  <a:srgbClr val="FFFFFF"/>
                </a:solidFill>
                <a:latin typeface="Alibaba Sans Thai" panose="020B0503020203040204" charset="-122"/>
                <a:ea typeface="Alibaba Sans Thai" panose="020B0503020203040204" charset="-122"/>
              </a:rPr>
              <a:t>Après avoir consulté un large éventail de conseillers juridiques et une analyse continue du développement et de la structure juridique des devises, une approche prudente sera appliquée à la vente de SFP. Par conséquent, pour la vente de jetons, la stratégie de vente peut être constamment ajustée afin d'éviter autant que possible les risques juridiques pertinents.</a:t>
            </a:r>
            <a:endParaRPr sz="1200">
              <a:solidFill>
                <a:srgbClr val="FFFFFF"/>
              </a:solidFill>
              <a:latin typeface="Alibaba Sans Thai" panose="020B0503020203040204" charset="-122"/>
              <a:ea typeface="Alibaba Sans Thai" panose="020B0503020203040204" charset="-122"/>
            </a:endParaRPr>
          </a:p>
          <a:p>
            <a:pPr marL="36195" marR="0" lvl="0" indent="0" algn="l" rtl="0" eaLnBrk="1" fontAlgn="auto" latinLnBrk="0" hangingPunct="1">
              <a:lnSpc>
                <a:spcPct val="95000"/>
              </a:lnSpc>
              <a:spcAft>
                <a:spcPts val="0"/>
              </a:spcAft>
              <a:buNone/>
            </a:pPr>
            <a:endParaRPr sz="1200">
              <a:solidFill>
                <a:srgbClr val="FFFFFF"/>
              </a:solidFill>
              <a:latin typeface="Alibaba Sans Thai" panose="020B0503020203040204" charset="-122"/>
              <a:ea typeface="Alibaba Sans Thai" panose="020B050302020304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43" name="Google Shape;43;p5"/>
          <p:cNvSpPr/>
          <p:nvPr>
            <p:custDataLst>
              <p:tags r:id="rId3"/>
            </p:custDataLst>
          </p:nvPr>
        </p:nvSpPr>
        <p:spPr>
          <a:xfrm>
            <a:off x="420942" y="509617"/>
            <a:ext cx="8093709" cy="3540759"/>
          </a:xfrm>
          <a:prstGeom prst="rect">
            <a:avLst/>
          </a:prstGeom>
          <a:noFill/>
          <a:ln>
            <a:noFill/>
          </a:ln>
        </p:spPr>
        <p:txBody>
          <a:bodyPr spcFirstLastPara="1" wrap="square" lIns="0" tIns="0" rIns="0" bIns="0" anchor="t" anchorCtr="0">
            <a:noAutofit/>
          </a:bodyPr>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137000"/>
              </a:lnSpc>
              <a:spcBef>
                <a:spcPts val="0"/>
              </a:spcBef>
              <a:spcAft>
                <a:spcPts val="0"/>
              </a:spcAft>
              <a:buNone/>
            </a:pPr>
            <a:r>
              <a:rPr lang="en-US" sz="2400" b="0" i="0" u="none" strike="noStrike" cap="none">
                <a:solidFill>
                  <a:srgbClr val="79EFBD"/>
                </a:solidFill>
                <a:latin typeface="Alibaba Sans Thai" panose="020B0503020203040204" charset="-122"/>
                <a:ea typeface="Alibaba Sans Thai" panose="020B0503020203040204" charset="-122"/>
                <a:cs typeface="Arial" panose="020B0604020202020204"/>
                <a:sym typeface="Arial" panose="020B0604020202020204"/>
              </a:rPr>
              <a:t>Ris</a:t>
            </a:r>
            <a:r>
              <a:rPr lang="en-US" sz="2400">
                <a:solidFill>
                  <a:srgbClr val="79EFBD"/>
                </a:solidFill>
                <a:latin typeface="Alibaba Sans Thai" panose="020B0503020203040204" charset="-122"/>
                <a:ea typeface="Alibaba Sans Thai" panose="020B0503020203040204" charset="-122"/>
              </a:rPr>
              <a:t>ques</a:t>
            </a:r>
            <a:endParaRPr sz="2400" b="0" i="0" u="none" strike="noStrike" cap="none">
              <a:solidFill>
                <a:schemeClr val="dk1"/>
              </a:solidFill>
              <a:latin typeface="Alibaba Sans Thai" panose="020B0503020203040204" charset="-122"/>
              <a:ea typeface="Alibaba Sans Thai" panose="020B0503020203040204" charset="-122"/>
              <a:cs typeface="Arial" panose="020B0604020202020204"/>
              <a:sym typeface="Arial" panose="020B0604020202020204"/>
            </a:endParaRPr>
          </a:p>
          <a:p>
            <a:pPr marL="40005" marR="0" lvl="0" indent="635" algn="l" rtl="0" eaLnBrk="1" fontAlgn="auto" latinLnBrk="0" hangingPunct="1">
              <a:lnSpc>
                <a:spcPct val="110000"/>
              </a:lnSpc>
              <a:spcBef>
                <a:spcPts val="365"/>
              </a:spcBef>
              <a:spcAft>
                <a:spcPts val="0"/>
              </a:spcAft>
              <a:buClr>
                <a:schemeClr val="dk1"/>
              </a:buClr>
              <a:buSzPts val="1100"/>
              <a:buFont typeface="Arial" panose="020B0604020202020204"/>
              <a:buNone/>
            </a:pPr>
            <a:r>
              <a:rPr lang="en-US" sz="1200" b="1">
                <a:solidFill>
                  <a:srgbClr val="FFFFFF"/>
                </a:solidFill>
                <a:latin typeface="Alibaba Sans Thai" panose="020B0503020203040204" charset="-122"/>
                <a:ea typeface="Alibaba Sans Thai" panose="020B0503020203040204" charset="-122"/>
              </a:rPr>
              <a:t>2. Divulgation inadéquate d'informations</a:t>
            </a:r>
            <a:endParaRPr sz="1200">
              <a:solidFill>
                <a:srgbClr val="FFFFFF"/>
              </a:solidFill>
              <a:latin typeface="Alibaba Sans Thai" panose="020B0503020203040204" charset="-122"/>
              <a:ea typeface="Alibaba Sans Thai" panose="020B0503020203040204" charset="-122"/>
            </a:endParaRPr>
          </a:p>
          <a:p>
            <a:pPr marL="40005" marR="0" lvl="0" indent="635" algn="l" rtl="0" eaLnBrk="1" fontAlgn="auto" latinLnBrk="0" hangingPunct="1">
              <a:lnSpc>
                <a:spcPct val="110000"/>
              </a:lnSpc>
              <a:spcBef>
                <a:spcPts val="365"/>
              </a:spcBef>
              <a:spcAft>
                <a:spcPts val="0"/>
              </a:spcAft>
              <a:buClr>
                <a:schemeClr val="dk1"/>
              </a:buClr>
              <a:buSzPts val="1100"/>
              <a:buFont typeface="Arial" panose="020B0604020202020204"/>
              <a:buNone/>
            </a:pPr>
            <a:r>
              <a:rPr lang="en-US" sz="1200">
                <a:solidFill>
                  <a:srgbClr val="FFFFFF"/>
                </a:solidFill>
                <a:latin typeface="Alibaba Sans Thai" panose="020B0503020203040204" charset="-122"/>
                <a:ea typeface="Alibaba Sans Thai" panose="020B0503020203040204" charset="-122"/>
              </a:rPr>
              <a:t>À la date des présentes, la plate-forme SafePal est toujours en cours de développement et ses concepts, codes et autres détails et paramètres techniques peuvent être constamment et fréquemment mis à jour/modifiés. Bien que ce livre blanc contienne les informations les plus récentes concernant la plate-forme SafePal, il n'est pas totalement complet et peut encore être ajusté et mis à jour par l'équipe SafePal de temps à autre. L'équipe SafePal n'a ni capacité ni obligation de tenir les détenteurs de SFP informés de tous les détails (y compris les progrès du développement et les prévisions staking) concernant le projet de développement de la plate-forme SafePal, par conséquent, une divulgation insuffisante d'informations est inévitable.</a:t>
            </a:r>
            <a:endParaRPr sz="1200">
              <a:solidFill>
                <a:srgbClr val="FFFFFF"/>
              </a:solidFill>
              <a:latin typeface="Alibaba Sans Thai" panose="020B0503020203040204" charset="-122"/>
              <a:ea typeface="Alibaba Sans Thai" panose="020B0503020203040204" charset="-122"/>
            </a:endParaRPr>
          </a:p>
          <a:p>
            <a:pPr marL="0" marR="0" lvl="0" indent="0" algn="l" rtl="0" eaLnBrk="1" fontAlgn="auto" latinLnBrk="0" hangingPunct="1">
              <a:lnSpc>
                <a:spcPct val="110000"/>
              </a:lnSpc>
              <a:spcBef>
                <a:spcPts val="0"/>
              </a:spcBef>
              <a:spcAft>
                <a:spcPts val="0"/>
              </a:spcAft>
              <a:buNone/>
            </a:pPr>
            <a:endParaRPr sz="1200" i="0" u="none" strike="noStrike" cap="none">
              <a:solidFill>
                <a:schemeClr val="dk1"/>
              </a:solidFill>
              <a:latin typeface="Alibaba Sans Thai" panose="020B0503020203040204" charset="-122"/>
              <a:ea typeface="Alibaba Sans Thai" panose="020B0503020203040204" charset="-122"/>
              <a:cs typeface="Arial" panose="020B0604020202020204"/>
              <a:sym typeface="Arial" panose="020B0604020202020204"/>
            </a:endParaRPr>
          </a:p>
          <a:p>
            <a:pPr marL="29210" marR="0" lvl="0" indent="11430" algn="l" rtl="0" eaLnBrk="1" fontAlgn="auto" latinLnBrk="0" hangingPunct="1">
              <a:lnSpc>
                <a:spcPct val="110000"/>
              </a:lnSpc>
              <a:spcBef>
                <a:spcPts val="5"/>
              </a:spcBef>
              <a:spcAft>
                <a:spcPts val="0"/>
              </a:spcAft>
              <a:buClr>
                <a:schemeClr val="dk1"/>
              </a:buClr>
              <a:buSzPts val="1100"/>
              <a:buFont typeface="Arial" panose="020B0604020202020204"/>
              <a:buNone/>
            </a:pPr>
            <a:r>
              <a:rPr lang="en-US" sz="1200" b="1">
                <a:solidFill>
                  <a:srgbClr val="FFFFFF"/>
                </a:solidFill>
                <a:latin typeface="Alibaba Sans Thai" panose="020B0503020203040204" charset="-122"/>
                <a:ea typeface="Alibaba Sans Thai" panose="020B0503020203040204" charset="-122"/>
              </a:rPr>
              <a:t>3. Concurrents</a:t>
            </a:r>
            <a:endParaRPr sz="1200">
              <a:solidFill>
                <a:srgbClr val="FFFFFF"/>
              </a:solidFill>
              <a:latin typeface="Alibaba Sans Thai" panose="020B0503020203040204" charset="-122"/>
              <a:ea typeface="Alibaba Sans Thai" panose="020B0503020203040204" charset="-122"/>
            </a:endParaRPr>
          </a:p>
          <a:p>
            <a:pPr marL="29210" marR="0" lvl="0" indent="11430" algn="l" rtl="0" eaLnBrk="1" fontAlgn="auto" latinLnBrk="0" hangingPunct="1">
              <a:lnSpc>
                <a:spcPct val="110000"/>
              </a:lnSpc>
              <a:spcBef>
                <a:spcPts val="5"/>
              </a:spcBef>
              <a:spcAft>
                <a:spcPts val="0"/>
              </a:spcAft>
              <a:buClr>
                <a:schemeClr val="dk1"/>
              </a:buClr>
              <a:buSzPts val="1100"/>
              <a:buFont typeface="Arial" panose="020B0604020202020204"/>
              <a:buNone/>
            </a:pPr>
            <a:r>
              <a:rPr lang="en-US" sz="1200">
                <a:solidFill>
                  <a:srgbClr val="FFFFFF"/>
                </a:solidFill>
                <a:latin typeface="Alibaba Sans Thai" panose="020B0503020203040204" charset="-122"/>
                <a:ea typeface="Alibaba Sans Thai" panose="020B0503020203040204" charset="-122"/>
              </a:rPr>
              <a:t>Divers types de plates-formes de gestion de crypto émergent à rythme rapide, et l'industrie est de plus en plus</a:t>
            </a:r>
            <a:endParaRPr sz="1200">
              <a:solidFill>
                <a:srgbClr val="FFFFFF"/>
              </a:solidFill>
              <a:latin typeface="Alibaba Sans Thai" panose="020B0503020203040204" charset="-122"/>
              <a:ea typeface="Alibaba Sans Thai" panose="020B0503020203040204" charset="-122"/>
            </a:endParaRPr>
          </a:p>
          <a:p>
            <a:pPr marL="29210" marR="0" lvl="0" indent="11430" algn="l" rtl="0" eaLnBrk="1" fontAlgn="auto" latinLnBrk="0" hangingPunct="1">
              <a:lnSpc>
                <a:spcPct val="110000"/>
              </a:lnSpc>
              <a:spcBef>
                <a:spcPts val="5"/>
              </a:spcBef>
              <a:spcAft>
                <a:spcPts val="0"/>
              </a:spcAft>
              <a:buClr>
                <a:schemeClr val="dk1"/>
              </a:buClr>
              <a:buSzPts val="1100"/>
              <a:buFont typeface="Arial" panose="020B0604020202020204"/>
              <a:buNone/>
            </a:pPr>
            <a:r>
              <a:rPr lang="en-US" sz="1200">
                <a:solidFill>
                  <a:srgbClr val="FFFFFF"/>
                </a:solidFill>
                <a:latin typeface="Alibaba Sans Thai" panose="020B0503020203040204" charset="-122"/>
                <a:ea typeface="Alibaba Sans Thai" panose="020B0503020203040204" charset="-122"/>
              </a:rPr>
              <a:t>compétitive. Il est possible que d'autres parties soient établies qui utilisent le même code et protocole ou un code similaire sous-jacent à la plate-forme SafePal Open Wallet et tentent de recréer des installations similaires. Le SafePal</a:t>
            </a:r>
            <a:endParaRPr sz="1200">
              <a:solidFill>
                <a:srgbClr val="FFFFFF"/>
              </a:solidFill>
              <a:latin typeface="Alibaba Sans Thai" panose="020B0503020203040204" charset="-122"/>
              <a:ea typeface="Alibaba Sans Thai" panose="020B0503020203040204" charset="-122"/>
            </a:endParaRPr>
          </a:p>
          <a:p>
            <a:pPr marL="29210" marR="0" lvl="0" indent="11430" algn="l" rtl="0" eaLnBrk="1" fontAlgn="auto" latinLnBrk="0" hangingPunct="1">
              <a:lnSpc>
                <a:spcPct val="110000"/>
              </a:lnSpc>
              <a:spcBef>
                <a:spcPts val="5"/>
              </a:spcBef>
              <a:spcAft>
                <a:spcPts val="0"/>
              </a:spcAft>
              <a:buClr>
                <a:schemeClr val="dk1"/>
              </a:buClr>
              <a:buSzPts val="1100"/>
              <a:buFont typeface="Arial" panose="020B0604020202020204"/>
              <a:buNone/>
            </a:pPr>
            <a:r>
              <a:rPr lang="en-US" sz="1200">
                <a:solidFill>
                  <a:srgbClr val="FFFFFF"/>
                </a:solidFill>
                <a:latin typeface="Alibaba Sans Thai" panose="020B0503020203040204" charset="-122"/>
                <a:ea typeface="Alibaba Sans Thai" panose="020B0503020203040204" charset="-122"/>
              </a:rPr>
              <a:t>La plate-forme peut être amenée à entrer en concurrence avec ces parties alternatives, ce qui pourrait avoir un impact négatif sur SFP et/ou la plate-forme SafePal.</a:t>
            </a:r>
            <a:endParaRPr sz="1200">
              <a:solidFill>
                <a:srgbClr val="FFFFFF"/>
              </a:solidFill>
              <a:latin typeface="Alibaba Sans Thai" panose="020B0503020203040204" charset="-122"/>
              <a:ea typeface="Alibaba Sans Thai" panose="020B0503020203040204" charset="-122"/>
            </a:endParaRPr>
          </a:p>
          <a:p>
            <a:pPr marL="29210" marR="0" lvl="0" indent="11430" algn="l" rtl="0">
              <a:lnSpc>
                <a:spcPct val="97000"/>
              </a:lnSpc>
              <a:spcBef>
                <a:spcPts val="5"/>
              </a:spcBef>
              <a:spcAft>
                <a:spcPts val="0"/>
              </a:spcAft>
              <a:buNone/>
            </a:pPr>
            <a:endParaRPr sz="1200">
              <a:solidFill>
                <a:srgbClr val="FFFFFF"/>
              </a:solidFill>
              <a:latin typeface="Alibaba Sans Thai" panose="020B0503020203040204" charset="-122"/>
              <a:ea typeface="Alibaba Sans Thai" panose="020B050302020304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50" name="Google Shape;50;p6"/>
          <p:cNvSpPr/>
          <p:nvPr>
            <p:custDataLst>
              <p:tags r:id="rId3"/>
            </p:custDataLst>
          </p:nvPr>
        </p:nvSpPr>
        <p:spPr>
          <a:xfrm>
            <a:off x="469900" y="509905"/>
            <a:ext cx="8053070" cy="2938780"/>
          </a:xfrm>
          <a:prstGeom prst="rect">
            <a:avLst/>
          </a:prstGeom>
          <a:noFill/>
          <a:ln>
            <a:noFill/>
          </a:ln>
        </p:spPr>
        <p:txBody>
          <a:bodyPr spcFirstLastPara="1" wrap="square" lIns="0" tIns="0" rIns="0" bIns="0" anchor="t" anchorCtr="0">
            <a:noAutofit/>
          </a:bodyPr>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137000"/>
              </a:lnSpc>
              <a:spcBef>
                <a:spcPts val="0"/>
              </a:spcBef>
              <a:spcAft>
                <a:spcPts val="0"/>
              </a:spcAft>
              <a:buNone/>
            </a:pPr>
            <a:r>
              <a:rPr lang="en-US" sz="2400" b="0" i="0" u="none" strike="noStrike" cap="none">
                <a:solidFill>
                  <a:srgbClr val="79EFBD"/>
                </a:solidFill>
                <a:latin typeface="Alibaba Sans Thai" panose="020B0503020203040204" charset="-122"/>
                <a:ea typeface="Alibaba Sans Thai" panose="020B0503020203040204" charset="-122"/>
                <a:cs typeface="Arial" panose="020B0604020202020204"/>
                <a:sym typeface="Arial" panose="020B0604020202020204"/>
              </a:rPr>
              <a:t>Ris</a:t>
            </a:r>
            <a:r>
              <a:rPr lang="en-US" sz="2400">
                <a:solidFill>
                  <a:srgbClr val="79EFBD"/>
                </a:solidFill>
                <a:latin typeface="Alibaba Sans Thai" panose="020B0503020203040204" charset="-122"/>
                <a:ea typeface="Alibaba Sans Thai" panose="020B0503020203040204" charset="-122"/>
              </a:rPr>
              <a:t>ques</a:t>
            </a:r>
            <a:endParaRPr sz="2400" b="0" i="0" u="none" strike="noStrike" cap="none">
              <a:solidFill>
                <a:schemeClr val="dk1"/>
              </a:solidFill>
              <a:latin typeface="Alibaba Sans Thai" panose="020B0503020203040204" charset="-122"/>
              <a:ea typeface="Alibaba Sans Thai" panose="020B0503020203040204" charset="-122"/>
              <a:cs typeface="Arial" panose="020B0604020202020204"/>
              <a:sym typeface="Arial" panose="020B0604020202020204"/>
            </a:endParaRPr>
          </a:p>
          <a:p>
            <a:pPr marL="40005" marR="0" lvl="0" indent="0" algn="l" rtl="0" eaLnBrk="1" fontAlgn="auto" latinLnBrk="0" hangingPunct="1">
              <a:lnSpc>
                <a:spcPct val="110000"/>
              </a:lnSpc>
              <a:spcBef>
                <a:spcPts val="355"/>
              </a:spcBef>
              <a:spcAft>
                <a:spcPts val="0"/>
              </a:spcAft>
              <a:buClr>
                <a:schemeClr val="dk1"/>
              </a:buClr>
              <a:buSzPts val="1100"/>
              <a:buFont typeface="Arial" panose="020B0604020202020204"/>
              <a:buNone/>
            </a:pPr>
            <a:r>
              <a:rPr lang="en-US" sz="1200" b="1">
                <a:solidFill>
                  <a:srgbClr val="FFFFFF"/>
                </a:solidFill>
                <a:latin typeface="Alibaba Sans Thai" panose="020B0503020203040204" charset="-122"/>
                <a:ea typeface="Alibaba Sans Thai" panose="020B0503020203040204" charset="-122"/>
              </a:rPr>
              <a:t>4. Perte de talent</a:t>
            </a:r>
            <a:endParaRPr lang="en-US" sz="1200" b="1">
              <a:solidFill>
                <a:srgbClr val="FFFFFF"/>
              </a:solidFill>
              <a:latin typeface="Alibaba Sans Thai" panose="020B0503020203040204" charset="-122"/>
              <a:ea typeface="Alibaba Sans Thai" panose="020B0503020203040204" charset="-122"/>
            </a:endParaRPr>
          </a:p>
          <a:p>
            <a:pPr marL="40005" marR="0" lvl="0" indent="0" algn="l" rtl="0" eaLnBrk="1" fontAlgn="auto" latinLnBrk="0" hangingPunct="1">
              <a:lnSpc>
                <a:spcPct val="110000"/>
              </a:lnSpc>
              <a:spcBef>
                <a:spcPts val="300"/>
              </a:spcBef>
              <a:spcAft>
                <a:spcPts val="0"/>
              </a:spcAft>
              <a:buClr>
                <a:schemeClr val="dk1"/>
              </a:buClr>
              <a:buSzPts val="1100"/>
              <a:buFont typeface="Arial" panose="020B0604020202020204"/>
              <a:buNone/>
            </a:pPr>
            <a:r>
              <a:rPr lang="en-US" sz="1200">
                <a:solidFill>
                  <a:srgbClr val="FFFFFF"/>
                </a:solidFill>
                <a:latin typeface="Alibaba Sans Thai" panose="020B0503020203040204" charset="-122"/>
                <a:ea typeface="Alibaba Sans Thai" panose="020B0503020203040204" charset="-122"/>
              </a:rPr>
              <a:t>Le développement de la plate-forme SafePal dépend fortement de la coopération continue des partenaires existants équipe technique et consultants experts, qui sont très bien informés et expérimentés dans leurs domaines respectifs secteurs. La perte de tout membre peut affecter négativement la plate-forme SafePal ou son développement futur. </a:t>
            </a:r>
            <a:endParaRPr sz="1200">
              <a:solidFill>
                <a:srgbClr val="FFFFFF"/>
              </a:solidFill>
              <a:latin typeface="Alibaba Sans Thai" panose="020B0503020203040204" charset="-122"/>
              <a:ea typeface="Alibaba Sans Thai" panose="020B0503020203040204" charset="-122"/>
            </a:endParaRPr>
          </a:p>
          <a:p>
            <a:pPr marL="0" marR="0" lvl="0" indent="0" algn="l" rtl="0" eaLnBrk="1" fontAlgn="auto" latinLnBrk="0" hangingPunct="1">
              <a:lnSpc>
                <a:spcPct val="110000"/>
              </a:lnSpc>
              <a:spcBef>
                <a:spcPts val="300"/>
              </a:spcBef>
              <a:spcAft>
                <a:spcPts val="0"/>
              </a:spcAft>
              <a:buClr>
                <a:schemeClr val="dk1"/>
              </a:buClr>
              <a:buSzPts val="1100"/>
              <a:buFont typeface="Arial" panose="020B0604020202020204"/>
              <a:buNone/>
            </a:pPr>
            <a:r>
              <a:rPr lang="en-US" sz="1200">
                <a:solidFill>
                  <a:srgbClr val="FFFFFF"/>
                </a:solidFill>
                <a:latin typeface="Alibaba Sans Thai" panose="020B0503020203040204" charset="-122"/>
                <a:ea typeface="Alibaba Sans Thai" panose="020B0503020203040204" charset="-122"/>
              </a:rPr>
              <a:t> De plus, la stabilité et la cohésion au sein de l'équipe sont essentielles au développement global de la        </a:t>
            </a:r>
            <a:endParaRPr lang="en-US" sz="1200">
              <a:solidFill>
                <a:srgbClr val="FFFFFF"/>
              </a:solidFill>
              <a:latin typeface="Alibaba Sans Thai" panose="020B0503020203040204" charset="-122"/>
              <a:ea typeface="Alibaba Sans Thai" panose="020B0503020203040204" charset="-122"/>
            </a:endParaRPr>
          </a:p>
          <a:p>
            <a:pPr marL="0" marR="0" lvl="0" indent="0" algn="l" rtl="0" eaLnBrk="1" fontAlgn="auto" latinLnBrk="0" hangingPunct="1">
              <a:lnSpc>
                <a:spcPct val="110000"/>
              </a:lnSpc>
              <a:spcBef>
                <a:spcPts val="300"/>
              </a:spcBef>
              <a:spcAft>
                <a:spcPts val="0"/>
              </a:spcAft>
              <a:buClr>
                <a:schemeClr val="dk1"/>
              </a:buClr>
              <a:buSzPts val="1100"/>
              <a:buFont typeface="Arial" panose="020B0604020202020204"/>
              <a:buNone/>
            </a:pPr>
            <a:r>
              <a:rPr lang="en-US" sz="1200">
                <a:solidFill>
                  <a:srgbClr val="FFFFFF"/>
                </a:solidFill>
                <a:latin typeface="Alibaba Sans Thai" panose="020B0503020203040204" charset="-122"/>
                <a:ea typeface="Alibaba Sans Thai" panose="020B0503020203040204" charset="-122"/>
              </a:rPr>
              <a:t> plateforme SafePal. Il est possible qu'un conflit au sein de l'équipe et/ou le départ du personnel de base se </a:t>
            </a:r>
            <a:endParaRPr lang="en-US" sz="1200">
              <a:solidFill>
                <a:srgbClr val="FFFFFF"/>
              </a:solidFill>
              <a:latin typeface="Alibaba Sans Thai" panose="020B0503020203040204" charset="-122"/>
              <a:ea typeface="Alibaba Sans Thai" panose="020B0503020203040204" charset="-122"/>
            </a:endParaRPr>
          </a:p>
          <a:p>
            <a:pPr marL="0" marR="0" lvl="0" indent="0" algn="l" rtl="0" eaLnBrk="1" fontAlgn="auto" latinLnBrk="0" hangingPunct="1">
              <a:lnSpc>
                <a:spcPct val="110000"/>
              </a:lnSpc>
              <a:spcBef>
                <a:spcPts val="300"/>
              </a:spcBef>
              <a:spcAft>
                <a:spcPts val="0"/>
              </a:spcAft>
              <a:buClr>
                <a:schemeClr val="dk1"/>
              </a:buClr>
              <a:buSzPts val="1100"/>
              <a:buFont typeface="Arial" panose="020B0604020202020204"/>
              <a:buNone/>
            </a:pPr>
            <a:r>
              <a:rPr lang="en-US" sz="1200">
                <a:solidFill>
                  <a:srgbClr val="FFFFFF"/>
                </a:solidFill>
                <a:latin typeface="Alibaba Sans Thai" panose="020B0503020203040204" charset="-122"/>
                <a:ea typeface="Alibaba Sans Thai" panose="020B0503020203040204" charset="-122"/>
              </a:rPr>
              <a:t> produise, entraînant des conséquences négatives. influence sur le projet à l'avenir.</a:t>
            </a:r>
            <a:endParaRPr lang="en-US" sz="1200">
              <a:solidFill>
                <a:srgbClr val="FFFFFF"/>
              </a:solidFill>
              <a:latin typeface="Alibaba Sans Thai" panose="020B0503020203040204" charset="-122"/>
              <a:ea typeface="Alibaba Sans Thai" panose="020B0503020203040204" charset="-122"/>
            </a:endParaRPr>
          </a:p>
          <a:p>
            <a:pPr marL="0" marR="0" lvl="0" indent="0" algn="l" rtl="0" eaLnBrk="1" fontAlgn="auto" latinLnBrk="0" hangingPunct="1">
              <a:lnSpc>
                <a:spcPct val="110000"/>
              </a:lnSpc>
              <a:spcBef>
                <a:spcPts val="0"/>
              </a:spcBef>
              <a:spcAft>
                <a:spcPts val="0"/>
              </a:spcAft>
              <a:buNone/>
            </a:pPr>
            <a:endParaRPr sz="1200" i="0" u="none" strike="noStrike" cap="none">
              <a:solidFill>
                <a:schemeClr val="dk1"/>
              </a:solidFill>
              <a:latin typeface="Alibaba Sans Thai" panose="020B0503020203040204" charset="-122"/>
              <a:ea typeface="Alibaba Sans Thai" panose="020B0503020203040204" charset="-122"/>
              <a:cs typeface="Arial" panose="020B0604020202020204"/>
              <a:sym typeface="Arial" panose="020B0604020202020204"/>
            </a:endParaRPr>
          </a:p>
          <a:p>
            <a:pPr marL="28575" marR="0" lvl="0" indent="0" algn="l" rtl="0" eaLnBrk="1" fontAlgn="auto" latinLnBrk="0" hangingPunct="1">
              <a:lnSpc>
                <a:spcPct val="110000"/>
              </a:lnSpc>
              <a:spcBef>
                <a:spcPts val="355"/>
              </a:spcBef>
              <a:spcAft>
                <a:spcPts val="0"/>
              </a:spcAft>
              <a:buClr>
                <a:schemeClr val="dk1"/>
              </a:buClr>
              <a:buSzPts val="1100"/>
              <a:buFont typeface="Arial" panose="020B0604020202020204"/>
              <a:buNone/>
            </a:pPr>
            <a:r>
              <a:rPr lang="en-US" sz="1200" b="1">
                <a:solidFill>
                  <a:srgbClr val="FFFFFF"/>
                </a:solidFill>
                <a:latin typeface="Alibaba Sans Thai" panose="020B0503020203040204" charset="-122"/>
                <a:ea typeface="Alibaba Sans Thai" panose="020B0503020203040204" charset="-122"/>
              </a:rPr>
              <a:t>5. Échec du développement</a:t>
            </a:r>
            <a:endParaRPr sz="1200" b="1">
              <a:solidFill>
                <a:srgbClr val="FFFFFF"/>
              </a:solidFill>
              <a:latin typeface="Alibaba Sans Thai" panose="020B0503020203040204" charset="-122"/>
              <a:ea typeface="Alibaba Sans Thai" panose="020B0503020203040204" charset="-122"/>
            </a:endParaRPr>
          </a:p>
          <a:p>
            <a:pPr marL="28575" marR="0" lvl="0" indent="0" algn="l" rtl="0" eaLnBrk="1" fontAlgn="auto" latinLnBrk="0" hangingPunct="1">
              <a:lnSpc>
                <a:spcPct val="110000"/>
              </a:lnSpc>
              <a:spcBef>
                <a:spcPts val="355"/>
              </a:spcBef>
              <a:spcAft>
                <a:spcPts val="0"/>
              </a:spcAft>
              <a:buClr>
                <a:schemeClr val="dk1"/>
              </a:buClr>
              <a:buSzPts val="1100"/>
              <a:buFont typeface="Arial" panose="020B0604020202020204"/>
              <a:buNone/>
            </a:pPr>
            <a:r>
              <a:rPr lang="en-US" sz="1200">
                <a:solidFill>
                  <a:srgbClr val="FFFFFF"/>
                </a:solidFill>
                <a:latin typeface="Alibaba Sans Thai" panose="020B0503020203040204" charset="-122"/>
                <a:ea typeface="Alibaba Sans Thai" panose="020B0503020203040204" charset="-122"/>
              </a:rPr>
              <a:t>Il existe un risque que le développement de la plate-forme SafePal ne soit pas exécuté ou mis en œuvre comme prévu, pour diverses raisons, y compris, sans s'y limiter, l'éventualité d'une baisse des prix de tout actif numérique, monnaie virtuelle ou SFP, difficultés techniques imprévues et manque de fonds de développement pour les activités.</a:t>
            </a:r>
            <a:endParaRPr sz="1200">
              <a:solidFill>
                <a:srgbClr val="FFFFFF"/>
              </a:solidFill>
              <a:latin typeface="Alibaba Sans Thai" panose="020B0503020203040204" charset="-122"/>
              <a:ea typeface="Alibaba Sans Thai" panose="020B0503020203040204" charset="-122"/>
            </a:endParaRPr>
          </a:p>
          <a:p>
            <a:pPr marL="28575" marR="0" lvl="0" indent="0" algn="l" rtl="0">
              <a:lnSpc>
                <a:spcPct val="85000"/>
              </a:lnSpc>
              <a:spcBef>
                <a:spcPts val="355"/>
              </a:spcBef>
              <a:spcAft>
                <a:spcPts val="0"/>
              </a:spcAft>
              <a:buNone/>
            </a:pPr>
            <a:endParaRPr sz="1200">
              <a:solidFill>
                <a:srgbClr val="FFFFFF"/>
              </a:solidFill>
              <a:latin typeface="Alibaba Sans Thai" panose="020B0503020203040204" charset="-122"/>
              <a:ea typeface="Alibaba Sans Thai" panose="020B050302020304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57" name="Google Shape;57;p7"/>
          <p:cNvSpPr/>
          <p:nvPr>
            <p:custDataLst>
              <p:tags r:id="rId3"/>
            </p:custDataLst>
          </p:nvPr>
        </p:nvSpPr>
        <p:spPr>
          <a:xfrm>
            <a:off x="420942" y="509617"/>
            <a:ext cx="8107680" cy="2938779"/>
          </a:xfrm>
          <a:prstGeom prst="rect">
            <a:avLst/>
          </a:prstGeom>
          <a:noFill/>
          <a:ln>
            <a:noFill/>
          </a:ln>
        </p:spPr>
        <p:txBody>
          <a:bodyPr spcFirstLastPara="1" wrap="square" lIns="0" tIns="0" rIns="0" bIns="0" anchor="t" anchorCtr="0">
            <a:noAutofit/>
          </a:bodyPr>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137000"/>
              </a:lnSpc>
              <a:spcBef>
                <a:spcPts val="0"/>
              </a:spcBef>
              <a:spcAft>
                <a:spcPts val="0"/>
              </a:spcAft>
              <a:buNone/>
            </a:pPr>
            <a:r>
              <a:rPr lang="en-US" sz="2400" b="0" i="0" u="none" strike="noStrike" cap="none">
                <a:solidFill>
                  <a:srgbClr val="79EFBD"/>
                </a:solidFill>
                <a:latin typeface="Alibaba Sans Thai" panose="020B0503020203040204" charset="-122"/>
                <a:ea typeface="Alibaba Sans Thai" panose="020B0503020203040204" charset="-122"/>
                <a:cs typeface="Arial" panose="020B0604020202020204"/>
                <a:sym typeface="Arial" panose="020B0604020202020204"/>
              </a:rPr>
              <a:t>Ris</a:t>
            </a:r>
            <a:r>
              <a:rPr lang="en-US" sz="2400">
                <a:solidFill>
                  <a:srgbClr val="79EFBD"/>
                </a:solidFill>
                <a:latin typeface="Alibaba Sans Thai" panose="020B0503020203040204" charset="-122"/>
                <a:ea typeface="Alibaba Sans Thai" panose="020B0503020203040204" charset="-122"/>
              </a:rPr>
              <a:t>que</a:t>
            </a:r>
            <a:r>
              <a:rPr lang="en-US" sz="2400" b="0" i="0" u="none" strike="noStrike" cap="none">
                <a:solidFill>
                  <a:srgbClr val="79EFBD"/>
                </a:solidFill>
                <a:latin typeface="Alibaba Sans Thai" panose="020B0503020203040204" charset="-122"/>
                <a:ea typeface="Alibaba Sans Thai" panose="020B0503020203040204" charset="-122"/>
                <a:cs typeface="Arial" panose="020B0604020202020204"/>
                <a:sym typeface="Arial" panose="020B0604020202020204"/>
              </a:rPr>
              <a:t>s</a:t>
            </a:r>
            <a:endParaRPr sz="2400" b="0" i="0" u="none" strike="noStrike" cap="none">
              <a:solidFill>
                <a:schemeClr val="dk1"/>
              </a:solidFill>
              <a:latin typeface="Alibaba Sans Thai" panose="020B0503020203040204" charset="-122"/>
              <a:ea typeface="Alibaba Sans Thai" panose="020B0503020203040204" charset="-122"/>
              <a:cs typeface="Arial" panose="020B0604020202020204"/>
              <a:sym typeface="Arial" panose="020B0604020202020204"/>
            </a:endParaRPr>
          </a:p>
          <a:p>
            <a:pPr marL="40640" marR="0" lvl="0" indent="-4445" algn="l" rtl="0">
              <a:lnSpc>
                <a:spcPct val="101000"/>
              </a:lnSpc>
              <a:spcBef>
                <a:spcPts val="5"/>
              </a:spcBef>
              <a:spcAft>
                <a:spcPts val="0"/>
              </a:spcAft>
              <a:buClr>
                <a:schemeClr val="dk1"/>
              </a:buClr>
              <a:buSzPts val="1100"/>
              <a:buFont typeface="Arial" panose="020B0604020202020204"/>
              <a:buNone/>
            </a:pPr>
            <a:endParaRPr lang="en-US" sz="1200">
              <a:solidFill>
                <a:srgbClr val="FFFFFF"/>
              </a:solidFill>
              <a:latin typeface="Alibaba Sans Thai" panose="020B0503020203040204" charset="-122"/>
              <a:ea typeface="Alibaba Sans Thai" panose="020B0503020203040204" charset="-122"/>
            </a:endParaRPr>
          </a:p>
          <a:p>
            <a:pPr marL="40640" marR="0" lvl="0" indent="-4445" algn="l" rtl="0" eaLnBrk="1" fontAlgn="auto" latinLnBrk="0" hangingPunct="1">
              <a:lnSpc>
                <a:spcPct val="110000"/>
              </a:lnSpc>
              <a:spcAft>
                <a:spcPts val="0"/>
              </a:spcAft>
              <a:buClr>
                <a:schemeClr val="dk1"/>
              </a:buClr>
              <a:buSzPts val="1100"/>
              <a:buFont typeface="Arial" panose="020B0604020202020204"/>
              <a:buNone/>
            </a:pPr>
            <a:r>
              <a:rPr lang="en-US" sz="1200" b="1">
                <a:solidFill>
                  <a:srgbClr val="FFFFFF"/>
                </a:solidFill>
                <a:latin typeface="Alibaba Sans Thai" panose="020B0503020203040204" charset="-122"/>
                <a:ea typeface="Alibaba Sans Thai" panose="020B0503020203040204" charset="-122"/>
              </a:rPr>
              <a:t>6.Failles de sécurité</a:t>
            </a:r>
            <a:endParaRPr sz="1200" b="1">
              <a:solidFill>
                <a:srgbClr val="FFFFFF"/>
              </a:solidFill>
              <a:latin typeface="Alibaba Sans Thai" panose="020B0503020203040204" charset="-122"/>
              <a:ea typeface="Alibaba Sans Thai" panose="020B0503020203040204" charset="-122"/>
            </a:endParaRPr>
          </a:p>
          <a:p>
            <a:pPr marL="40640" marR="0" lvl="0" indent="-4445" algn="l" rtl="0" eaLnBrk="1" fontAlgn="auto" latinLnBrk="0" hangingPunct="1">
              <a:lnSpc>
                <a:spcPct val="110000"/>
              </a:lnSpc>
              <a:spcAft>
                <a:spcPts val="0"/>
              </a:spcAft>
              <a:buClr>
                <a:schemeClr val="dk1"/>
              </a:buClr>
              <a:buSzPts val="1100"/>
              <a:buFont typeface="Arial" panose="020B0604020202020204"/>
              <a:buNone/>
            </a:pPr>
            <a:r>
              <a:rPr lang="en-US" sz="1200">
                <a:solidFill>
                  <a:srgbClr val="FFFFFF"/>
                </a:solidFill>
                <a:latin typeface="Alibaba Sans Thai" panose="020B0503020203040204" charset="-122"/>
                <a:ea typeface="Alibaba Sans Thai" panose="020B0503020203040204" charset="-122"/>
              </a:rPr>
              <a:t>Des pirates,autres groupes ou organisations malveillantes peuvent tenter d'interférer avec SFP et/ou SafePal</a:t>
            </a:r>
            <a:endParaRPr sz="1200">
              <a:solidFill>
                <a:srgbClr val="FFFFFF"/>
              </a:solidFill>
              <a:latin typeface="Alibaba Sans Thai" panose="020B0503020203040204" charset="-122"/>
              <a:ea typeface="Alibaba Sans Thai" panose="020B0503020203040204" charset="-122"/>
            </a:endParaRPr>
          </a:p>
          <a:p>
            <a:pPr marL="40640" marR="0" lvl="0" indent="-4445" algn="l" rtl="0" eaLnBrk="1" fontAlgn="auto" latinLnBrk="0" hangingPunct="1">
              <a:lnSpc>
                <a:spcPct val="110000"/>
              </a:lnSpc>
              <a:spcAft>
                <a:spcPts val="0"/>
              </a:spcAft>
              <a:buClr>
                <a:schemeClr val="dk1"/>
              </a:buClr>
              <a:buSzPts val="1100"/>
              <a:buFont typeface="Arial" panose="020B0604020202020204"/>
              <a:buNone/>
            </a:pPr>
            <a:r>
              <a:rPr lang="en-US" sz="1200">
                <a:solidFill>
                  <a:srgbClr val="FFFFFF"/>
                </a:solidFill>
                <a:latin typeface="Alibaba Sans Thai" panose="020B0503020203040204" charset="-122"/>
                <a:ea typeface="Alibaba Sans Thai" panose="020B0503020203040204" charset="-122"/>
              </a:rPr>
              <a:t>Plate-forme de diverses manières, y compris en utilisant des attaques de logiciels malveillants, de phishing, la chaîne d'approvisionnement des attaques et des attaques de force brute. </a:t>
            </a:r>
            <a:endParaRPr sz="1200">
              <a:solidFill>
                <a:srgbClr val="FFFFFF"/>
              </a:solidFill>
              <a:latin typeface="Alibaba Sans Thai" panose="020B0503020203040204" charset="-122"/>
              <a:ea typeface="Alibaba Sans Thai" panose="020B0503020203040204" charset="-122"/>
            </a:endParaRPr>
          </a:p>
          <a:p>
            <a:pPr marL="40640" marR="0" lvl="0" indent="-4445" algn="l" rtl="0" eaLnBrk="1" fontAlgn="auto" latinLnBrk="0" hangingPunct="1">
              <a:lnSpc>
                <a:spcPct val="110000"/>
              </a:lnSpc>
              <a:spcAft>
                <a:spcPts val="0"/>
              </a:spcAft>
              <a:buClr>
                <a:schemeClr val="dk1"/>
              </a:buClr>
              <a:buSzPts val="1100"/>
              <a:buFont typeface="Arial" panose="020B0604020202020204"/>
              <a:buNone/>
            </a:pPr>
            <a:r>
              <a:rPr lang="en-US" sz="1200">
                <a:solidFill>
                  <a:srgbClr val="FFFFFF"/>
                </a:solidFill>
                <a:latin typeface="Alibaba Sans Thai" panose="020B0503020203040204" charset="-122"/>
                <a:ea typeface="Alibaba Sans Thai" panose="020B0503020203040204" charset="-122"/>
              </a:rPr>
              <a:t>En outre, il existe un risque qu'un tiers ou un membre de la Fondation, distributeur ou ses filiales respectives peuvent, intentionnellement ou non, introduire des failles dans le noyau, l'infrastructure de SFP et/ou de la plate-forme SafePal, ce qui pourrait affecter négativement SFP et/ou la plate-forme SafePal.</a:t>
            </a:r>
            <a:endParaRPr sz="1200">
              <a:solidFill>
                <a:srgbClr val="FFFFFF"/>
              </a:solidFill>
              <a:latin typeface="Alibaba Sans Thai" panose="020B0503020203040204" charset="-122"/>
              <a:ea typeface="Alibaba Sans Thai" panose="020B0503020203040204" charset="-122"/>
            </a:endParaRPr>
          </a:p>
          <a:p>
            <a:pPr marL="40640" marR="0" lvl="0" indent="-4445" algn="l" rtl="0" eaLnBrk="1" fontAlgn="auto" latinLnBrk="0" hangingPunct="1">
              <a:lnSpc>
                <a:spcPct val="110000"/>
              </a:lnSpc>
              <a:spcAft>
                <a:spcPts val="0"/>
              </a:spcAft>
              <a:buClr>
                <a:schemeClr val="dk1"/>
              </a:buClr>
              <a:buSzPts val="1100"/>
              <a:buFont typeface="Arial" panose="020B0604020202020204"/>
              <a:buNone/>
            </a:pPr>
            <a:endParaRPr sz="1200">
              <a:solidFill>
                <a:srgbClr val="FFFFFF"/>
              </a:solidFill>
              <a:latin typeface="Alibaba Sans Thai" panose="020B0503020203040204" charset="-122"/>
              <a:ea typeface="Alibaba Sans Thai" panose="020B0503020203040204" charset="-122"/>
            </a:endParaRPr>
          </a:p>
          <a:p>
            <a:pPr marL="40640" marR="0" lvl="0" indent="-4445" algn="l" rtl="0" eaLnBrk="1" fontAlgn="auto" latinLnBrk="0" hangingPunct="1">
              <a:lnSpc>
                <a:spcPct val="110000"/>
              </a:lnSpc>
              <a:spcAft>
                <a:spcPts val="0"/>
              </a:spcAft>
              <a:buClr>
                <a:schemeClr val="dk1"/>
              </a:buClr>
              <a:buSzPts val="1100"/>
              <a:buFont typeface="Arial" panose="020B0604020202020204"/>
              <a:buNone/>
            </a:pPr>
            <a:r>
              <a:rPr lang="en-US" sz="1200">
                <a:solidFill>
                  <a:srgbClr val="FFFFFF"/>
                </a:solidFill>
                <a:latin typeface="Alibaba Sans Thai" panose="020B0503020203040204" charset="-122"/>
                <a:ea typeface="Alibaba Sans Thai" panose="020B0503020203040204" charset="-122"/>
              </a:rPr>
              <a:t>De plus, l'avenir de la crypto et des innovations en matière de sécurité est hautement imprévisible et ses progrès et les avancées techniques (y compris, le développement de l'informatique quantique), pourraient présenter des risques inconnus pour SFP et/ou la plate-forme SafePal en rendant inefficace le mécanisme de consensus cryptographique qui sous-tend ce protocole de blockchain.</a:t>
            </a:r>
            <a:endParaRPr sz="1200">
              <a:solidFill>
                <a:srgbClr val="FFFFFF"/>
              </a:solidFill>
              <a:latin typeface="Alibaba Sans Thai" panose="020B0503020203040204" charset="-122"/>
              <a:ea typeface="Alibaba Sans Thai" panose="020B0503020203040204" charset="-122"/>
            </a:endParaRPr>
          </a:p>
          <a:p>
            <a:pPr marL="40640" marR="0" lvl="0" indent="-4445" algn="l" rtl="0">
              <a:lnSpc>
                <a:spcPct val="101000"/>
              </a:lnSpc>
              <a:spcBef>
                <a:spcPts val="5"/>
              </a:spcBef>
              <a:spcAft>
                <a:spcPts val="0"/>
              </a:spcAft>
              <a:buNone/>
            </a:pPr>
            <a:endParaRPr sz="1200">
              <a:solidFill>
                <a:srgbClr val="FFFFFF"/>
              </a:solidFill>
              <a:latin typeface="Alibaba Sans Thai" panose="020B0503020203040204" charset="-122"/>
              <a:ea typeface="Alibaba Sans Thai" panose="020B050302020304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64" name="Google Shape;64;p8"/>
          <p:cNvSpPr/>
          <p:nvPr>
            <p:custDataLst>
              <p:tags r:id="rId3"/>
            </p:custDataLst>
          </p:nvPr>
        </p:nvSpPr>
        <p:spPr>
          <a:xfrm>
            <a:off x="420942" y="509617"/>
            <a:ext cx="8077834" cy="1935479"/>
          </a:xfrm>
          <a:prstGeom prst="rect">
            <a:avLst/>
          </a:prstGeom>
          <a:noFill/>
          <a:ln>
            <a:noFill/>
          </a:ln>
        </p:spPr>
        <p:txBody>
          <a:bodyPr spcFirstLastPara="1" wrap="square" lIns="0" tIns="0" rIns="0" bIns="0" anchor="t" anchorCtr="0">
            <a:noAutofit/>
          </a:bodyPr>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137000"/>
              </a:lnSpc>
              <a:spcBef>
                <a:spcPts val="0"/>
              </a:spcBef>
              <a:spcAft>
                <a:spcPts val="0"/>
              </a:spcAft>
              <a:buNone/>
            </a:pPr>
            <a:r>
              <a:rPr lang="en-US" sz="2400" b="0" i="0" u="none" strike="noStrike" cap="none">
                <a:solidFill>
                  <a:srgbClr val="79EFBD"/>
                </a:solidFill>
                <a:latin typeface="Alibaba Sans Thai" panose="020B0503020203040204" charset="-122"/>
                <a:ea typeface="Alibaba Sans Thai" panose="020B0503020203040204" charset="-122"/>
                <a:cs typeface="Arial" panose="020B0604020202020204"/>
                <a:sym typeface="Arial" panose="020B0604020202020204"/>
              </a:rPr>
              <a:t>Ris</a:t>
            </a:r>
            <a:r>
              <a:rPr lang="en-US" sz="2400">
                <a:solidFill>
                  <a:srgbClr val="79EFBD"/>
                </a:solidFill>
                <a:latin typeface="Alibaba Sans Thai" panose="020B0503020203040204" charset="-122"/>
                <a:ea typeface="Alibaba Sans Thai" panose="020B0503020203040204" charset="-122"/>
              </a:rPr>
              <a:t>que</a:t>
            </a:r>
            <a:r>
              <a:rPr lang="en-US" sz="2400" b="0" i="0" u="none" strike="noStrike" cap="none">
                <a:solidFill>
                  <a:srgbClr val="79EFBD"/>
                </a:solidFill>
                <a:latin typeface="Alibaba Sans Thai" panose="020B0503020203040204" charset="-122"/>
                <a:ea typeface="Alibaba Sans Thai" panose="020B0503020203040204" charset="-122"/>
                <a:cs typeface="Arial" panose="020B0604020202020204"/>
                <a:sym typeface="Arial" panose="020B0604020202020204"/>
              </a:rPr>
              <a:t>s</a:t>
            </a:r>
            <a:endParaRPr sz="24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35560" marR="0" lvl="0" indent="0" algn="l" rtl="0">
              <a:lnSpc>
                <a:spcPct val="97000"/>
              </a:lnSpc>
              <a:spcBef>
                <a:spcPts val="5"/>
              </a:spcBef>
              <a:spcAft>
                <a:spcPts val="0"/>
              </a:spcAft>
              <a:buClr>
                <a:schemeClr val="dk1"/>
              </a:buClr>
              <a:buSzPts val="1100"/>
              <a:buFont typeface="Arial" panose="020B0604020202020204"/>
              <a:buNone/>
            </a:pPr>
            <a:endParaRPr lang="en-US" sz="1200" b="1">
              <a:solidFill>
                <a:srgbClr val="FFFFFF"/>
              </a:solidFill>
            </a:endParaRPr>
          </a:p>
          <a:p>
            <a:pPr marL="35560" marR="0" lvl="0" indent="0" algn="l" rtl="0" eaLnBrk="1" fontAlgn="auto" latinLnBrk="0" hangingPunct="1">
              <a:lnSpc>
                <a:spcPct val="110000"/>
              </a:lnSpc>
              <a:spcAft>
                <a:spcPts val="0"/>
              </a:spcAft>
              <a:buClr>
                <a:schemeClr val="dk1"/>
              </a:buClr>
              <a:buSzPts val="1100"/>
              <a:buFont typeface="Arial" panose="020B0604020202020204"/>
              <a:buNone/>
            </a:pPr>
            <a:r>
              <a:rPr lang="en-US" sz="1200" b="1">
                <a:solidFill>
                  <a:srgbClr val="FFFFFF"/>
                </a:solidFill>
                <a:latin typeface="Alibaba Sans Thai" panose="020B0503020203040204" charset="-122"/>
                <a:ea typeface="Alibaba Sans Thai" panose="020B0503020203040204" charset="-122"/>
              </a:rPr>
              <a:t>7.Autres risques</a:t>
            </a:r>
            <a:endParaRPr sz="1200" b="1">
              <a:solidFill>
                <a:srgbClr val="FFFFFF"/>
              </a:solidFill>
              <a:latin typeface="Alibaba Sans Thai" panose="020B0503020203040204" charset="-122"/>
              <a:ea typeface="Alibaba Sans Thai" panose="020B0503020203040204" charset="-122"/>
            </a:endParaRPr>
          </a:p>
          <a:p>
            <a:pPr marL="35560" marR="0" lvl="0" indent="0" algn="l" rtl="0" eaLnBrk="1" fontAlgn="auto" latinLnBrk="0" hangingPunct="1">
              <a:lnSpc>
                <a:spcPct val="110000"/>
              </a:lnSpc>
              <a:spcAft>
                <a:spcPts val="0"/>
              </a:spcAft>
              <a:buSzPts val="1100"/>
              <a:buNone/>
            </a:pPr>
            <a:r>
              <a:rPr lang="en-US" sz="1200">
                <a:solidFill>
                  <a:srgbClr val="FFFFFF"/>
                </a:solidFill>
                <a:latin typeface="Alibaba Sans Thai" panose="020B0503020203040204" charset="-122"/>
                <a:ea typeface="Alibaba Sans Thai" panose="020B0503020203040204" charset="-122"/>
              </a:rPr>
              <a:t>De plus, les risques potentiels brièvement mentionnés ci-dessus ne sont pas exhaustifs et il existe d'autres risques associés à votre achat, détention et utilisation de SFP, y compris ceux que la Fondation ou le Distributeur ne peuvent pas anticiper. </a:t>
            </a:r>
            <a:endParaRPr sz="1200">
              <a:solidFill>
                <a:srgbClr val="FFFFFF"/>
              </a:solidFill>
              <a:latin typeface="Alibaba Sans Thai" panose="020B0503020203040204" charset="-122"/>
              <a:ea typeface="Alibaba Sans Thai" panose="020B0503020203040204" charset="-122"/>
            </a:endParaRPr>
          </a:p>
          <a:p>
            <a:pPr marL="35560" marR="0" lvl="0" indent="0" algn="l" rtl="0" eaLnBrk="1" fontAlgn="auto" latinLnBrk="0" hangingPunct="1">
              <a:lnSpc>
                <a:spcPct val="110000"/>
              </a:lnSpc>
              <a:spcAft>
                <a:spcPts val="0"/>
              </a:spcAft>
              <a:buSzPts val="1100"/>
              <a:buNone/>
            </a:pPr>
            <a:r>
              <a:rPr lang="en-US" sz="1200">
                <a:solidFill>
                  <a:srgbClr val="FFFFFF"/>
                </a:solidFill>
                <a:latin typeface="Alibaba Sans Thai" panose="020B0503020203040204" charset="-122"/>
                <a:ea typeface="Alibaba Sans Thai" panose="020B0503020203040204" charset="-122"/>
              </a:rPr>
              <a:t>Ces risques peuvent en outre se matérialiser sous la forme de variations ou de combinaisons imprévues des risques susmentionnés. </a:t>
            </a:r>
            <a:endParaRPr sz="1200">
              <a:solidFill>
                <a:srgbClr val="FFFFFF"/>
              </a:solidFill>
              <a:latin typeface="Alibaba Sans Thai" panose="020B0503020203040204" charset="-122"/>
              <a:ea typeface="Alibaba Sans Thai" panose="020B0503020203040204" charset="-122"/>
            </a:endParaRPr>
          </a:p>
          <a:p>
            <a:pPr marL="35560" marR="0" lvl="0" indent="0" algn="l" rtl="0" eaLnBrk="1" fontAlgn="auto" latinLnBrk="0" hangingPunct="1">
              <a:lnSpc>
                <a:spcPct val="110000"/>
              </a:lnSpc>
              <a:spcAft>
                <a:spcPts val="0"/>
              </a:spcAft>
              <a:buSzPts val="1100"/>
              <a:buNone/>
            </a:pPr>
            <a:r>
              <a:rPr lang="en-US" sz="1200">
                <a:solidFill>
                  <a:srgbClr val="FFFFFF"/>
                </a:solidFill>
                <a:latin typeface="Alibaba Sans Thai" panose="020B0503020203040204" charset="-122"/>
                <a:ea typeface="Alibaba Sans Thai" panose="020B0503020203040204" charset="-122"/>
              </a:rPr>
              <a:t>Vous devez effectuer une diligence raisonnable complète sur la Fondation, le Distributeur, leurs affiliés et l'équipe SafePal, ainsi que comprendre le cadre général, la mission et la vision de la plate-forme SafePal avant d'acheter SFP.</a:t>
            </a:r>
            <a:endParaRPr sz="1200">
              <a:solidFill>
                <a:srgbClr val="FFFFFF"/>
              </a:solidFill>
              <a:latin typeface="Alibaba Sans Thai" panose="020B0503020203040204" charset="-122"/>
              <a:ea typeface="Alibaba Sans Thai" panose="020B0503020203040204" charset="-122"/>
            </a:endParaRPr>
          </a:p>
          <a:p>
            <a:pPr marL="35560" marR="0" lvl="0" indent="0" algn="l" rtl="0">
              <a:lnSpc>
                <a:spcPct val="97000"/>
              </a:lnSpc>
              <a:spcBef>
                <a:spcPts val="5"/>
              </a:spcBef>
              <a:spcAft>
                <a:spcPts val="0"/>
              </a:spcAft>
              <a:buNone/>
            </a:pPr>
            <a:endParaRPr sz="1200">
              <a:solidFill>
                <a:srgbClr val="FFFFFF"/>
              </a:solidFill>
              <a:latin typeface="Alibaba Sans Thai" panose="020B0503020203040204" charset="-122"/>
              <a:ea typeface="Alibaba Sans Thai" panose="020B050302020304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pic>
        <p:nvPicPr>
          <p:cNvPr id="71" name="Google Shape;71;p9"/>
          <p:cNvPicPr preferRelativeResize="0"/>
          <p:nvPr>
            <p:custDataLst>
              <p:tags r:id="rId3"/>
            </p:custDataLst>
          </p:nvPr>
        </p:nvPicPr>
        <p:blipFill rotWithShape="1">
          <a:blip r:embed="rId4"/>
          <a:srcRect/>
          <a:stretch>
            <a:fillRect/>
          </a:stretch>
        </p:blipFill>
        <p:spPr>
          <a:xfrm>
            <a:off x="5122163" y="601311"/>
            <a:ext cx="3038855" cy="3394616"/>
          </a:xfrm>
          <a:prstGeom prst="rect">
            <a:avLst/>
          </a:prstGeom>
          <a:noFill/>
          <a:ln>
            <a:noFill/>
          </a:ln>
        </p:spPr>
      </p:pic>
      <p:pic>
        <p:nvPicPr>
          <p:cNvPr id="72" name="Google Shape;72;p9"/>
          <p:cNvPicPr preferRelativeResize="0"/>
          <p:nvPr>
            <p:custDataLst>
              <p:tags r:id="rId5"/>
            </p:custDataLst>
          </p:nvPr>
        </p:nvPicPr>
        <p:blipFill rotWithShape="1">
          <a:blip r:embed="rId6"/>
          <a:srcRect/>
          <a:stretch>
            <a:fillRect/>
          </a:stretch>
        </p:blipFill>
        <p:spPr>
          <a:xfrm>
            <a:off x="732790" y="3095625"/>
            <a:ext cx="2477135" cy="544830"/>
          </a:xfrm>
          <a:prstGeom prst="rect">
            <a:avLst/>
          </a:prstGeom>
          <a:noFill/>
          <a:ln>
            <a:noFill/>
          </a:ln>
        </p:spPr>
      </p:pic>
      <p:sp>
        <p:nvSpPr>
          <p:cNvPr id="73" name="Google Shape;73;p9"/>
          <p:cNvSpPr/>
          <p:nvPr>
            <p:custDataLst>
              <p:tags r:id="rId7"/>
            </p:custDataLst>
          </p:nvPr>
        </p:nvSpPr>
        <p:spPr>
          <a:xfrm>
            <a:off x="732935" y="3820175"/>
            <a:ext cx="4536900" cy="284400"/>
          </a:xfrm>
          <a:prstGeom prst="rect">
            <a:avLst/>
          </a:prstGeom>
          <a:noFill/>
          <a:ln>
            <a:noFill/>
          </a:ln>
        </p:spPr>
        <p:txBody>
          <a:bodyPr spcFirstLastPara="1" wrap="square" lIns="0" tIns="0" rIns="0" bIns="0" anchor="t" anchorCtr="0">
            <a:noAutofit/>
          </a:bodyPr>
          <a:p>
            <a:pPr marL="0" marR="0" lvl="0" indent="0" algn="l" rtl="0">
              <a:lnSpc>
                <a:spcPct val="83000"/>
              </a:lnSpc>
              <a:spcBef>
                <a:spcPts val="0"/>
              </a:spcBef>
              <a:spcAft>
                <a:spcPts val="0"/>
              </a:spcAft>
              <a:buNone/>
            </a:pPr>
            <a:endParaRPr sz="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85000"/>
              </a:lnSpc>
              <a:spcBef>
                <a:spcPts val="0"/>
              </a:spcBef>
              <a:spcAft>
                <a:spcPts val="0"/>
              </a:spcAft>
              <a:buNone/>
            </a:pPr>
            <a:r>
              <a:rPr lang="en-US" sz="2000" b="1">
                <a:solidFill>
                  <a:srgbClr val="79EFBD"/>
                </a:solidFill>
                <a:latin typeface="Alibaba Sans Thai" panose="020B0503020203040204" charset="-122"/>
                <a:ea typeface="Alibaba Sans Thai" panose="020B0503020203040204" charset="-122"/>
              </a:rPr>
              <a:t>Votre passerelle vers l’univers Web3</a:t>
            </a:r>
            <a:endParaRPr lang="en-US" sz="2000" b="1" i="0" u="none" strike="noStrike" cap="none">
              <a:solidFill>
                <a:srgbClr val="79EFBD"/>
              </a:solidFill>
              <a:latin typeface="Alibaba Sans Thai" panose="020B0503020203040204" charset="-122"/>
              <a:ea typeface="Alibaba Sans Thai" panose="020B0503020203040204" charset="-122"/>
              <a:cs typeface="Arial" panose="020B0604020202020204"/>
              <a:sym typeface="Arial" panose="020B0604020202020204"/>
            </a:endParaRPr>
          </a:p>
        </p:txBody>
      </p:sp>
      <p:sp>
        <p:nvSpPr>
          <p:cNvPr id="74" name="Google Shape;74;p9"/>
          <p:cNvSpPr/>
          <p:nvPr>
            <p:custDataLst>
              <p:tags r:id="rId8"/>
            </p:custDataLst>
          </p:nvPr>
        </p:nvSpPr>
        <p:spPr>
          <a:xfrm>
            <a:off x="692449" y="2652675"/>
            <a:ext cx="1774500" cy="253500"/>
          </a:xfrm>
          <a:prstGeom prst="rect">
            <a:avLst/>
          </a:prstGeom>
          <a:noFill/>
          <a:ln>
            <a:noFill/>
          </a:ln>
        </p:spPr>
        <p:txBody>
          <a:bodyPr spcFirstLastPara="1" wrap="square" lIns="0" tIns="0" rIns="0" bIns="0" anchor="t" anchorCtr="0">
            <a:noAutofit/>
          </a:bodyPr>
          <a:p>
            <a:pPr marL="0" marR="0" lvl="0" indent="0" algn="l" rtl="0">
              <a:lnSpc>
                <a:spcPct val="83000"/>
              </a:lnSpc>
              <a:spcBef>
                <a:spcPts val="0"/>
              </a:spcBef>
              <a:spcAft>
                <a:spcPts val="0"/>
              </a:spcAft>
              <a:buNone/>
            </a:pPr>
            <a:endParaRPr sz="100" b="0" i="0" u="none" strike="noStrike" cap="none">
              <a:solidFill>
                <a:schemeClr val="dk1"/>
              </a:solidFill>
              <a:latin typeface="Alibaba Sans Thai" panose="020B0503020203040204" charset="-122"/>
              <a:ea typeface="Alibaba Sans Thai" panose="020B0503020203040204" charset="-122"/>
              <a:cs typeface="Arial" panose="020B0604020202020204"/>
              <a:sym typeface="Arial" panose="020B0604020202020204"/>
            </a:endParaRPr>
          </a:p>
          <a:p>
            <a:pPr marL="12700" marR="0" lvl="0" indent="0" algn="l" rtl="0">
              <a:lnSpc>
                <a:spcPct val="88000"/>
              </a:lnSpc>
              <a:spcBef>
                <a:spcPts val="0"/>
              </a:spcBef>
              <a:spcAft>
                <a:spcPts val="0"/>
              </a:spcAft>
              <a:buNone/>
            </a:pPr>
            <a:r>
              <a:rPr lang="en-US" sz="1700" b="1">
                <a:solidFill>
                  <a:srgbClr val="F2F2F2"/>
                </a:solidFill>
                <a:latin typeface="Alibaba Sans Thai" panose="020B0503020203040204" charset="-122"/>
                <a:ea typeface="Alibaba Sans Thai" panose="020B0503020203040204" charset="-122"/>
              </a:rPr>
              <a:t>Bienvenue chez</a:t>
            </a:r>
            <a:endParaRPr lang="en-US" sz="1700" b="1" i="0" u="none" strike="noStrike" cap="none">
              <a:solidFill>
                <a:srgbClr val="F2F2F2"/>
              </a:solidFill>
              <a:latin typeface="Alibaba Sans Thai" panose="020B0503020203040204" charset="-122"/>
              <a:ea typeface="Alibaba Sans Thai" panose="020B0503020203040204" charset="-122"/>
              <a:cs typeface="Arial" panose="020B0604020202020204"/>
              <a:sym typeface="Arial" panose="020B0604020202020204"/>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COMMONDATA" val="eyJoZGlkIjoiNTcxNGM3YTIyNzU0NTA5ZGRhY2E4MDgyZTc1YjllMTgifQ=="/>
  <p:tag name="KSO_WPP_MARK_KEY" val="9ad8b632-f880-4284-9652-c042215fa016"/>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 name="KSO_WM_UNIT_PLACING_PICTURE_USER_VIEWPORT" val="{&quot;height&quot;:5204,&quot;width&quot;:11981}"/>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17434</Words>
  <Application>WPS 演示</Application>
  <PresentationFormat/>
  <Paragraphs>287</Paragraphs>
  <Slides>26</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26</vt:i4>
      </vt:variant>
    </vt:vector>
  </HeadingPairs>
  <TitlesOfParts>
    <vt:vector size="44" baseType="lpstr">
      <vt:lpstr>Arial</vt:lpstr>
      <vt:lpstr>宋体</vt:lpstr>
      <vt:lpstr>Wingdings</vt:lpstr>
      <vt:lpstr>Arial</vt:lpstr>
      <vt:lpstr>Open Sans</vt:lpstr>
      <vt:lpstr>Open Sans Medium</vt:lpstr>
      <vt:lpstr>Poppins</vt:lpstr>
      <vt:lpstr>Segoe Print</vt:lpstr>
      <vt:lpstr>Alibaba Sans Thai</vt:lpstr>
      <vt:lpstr>微软雅黑</vt:lpstr>
      <vt:lpstr>Arial Unicode MS</vt:lpstr>
      <vt:lpstr>Wingdings</vt:lpstr>
      <vt:lpstr>Noto Sans Symbols</vt:lpstr>
      <vt:lpstr>Alibaba Sans</vt:lpstr>
      <vt:lpstr>Alibaba Sans</vt:lpstr>
      <vt:lpstr>Webdings</vt:lpstr>
      <vt:lpstr>Arimo</vt:lpstr>
      <vt:lpstr>Simple Light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camille丽玉</cp:lastModifiedBy>
  <cp:revision>195</cp:revision>
  <dcterms:created xsi:type="dcterms:W3CDTF">2022-07-14T05:29:00Z</dcterms:created>
  <dcterms:modified xsi:type="dcterms:W3CDTF">2023-10-12T16:22:44Z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5BD06DD0437F44D2A228DF489C28D1C0</vt:lpwstr>
  </property>
  <property fmtid="{D5CDD505-2E9C-101B-9397-08002B2CF9AE}" pid="3" name="KSOProductBuildVer">
    <vt:lpwstr>2052-12.1.0.15712</vt:lpwstr>
  </property>
</Properties>
</file>