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333" r:id="rId3"/>
    <p:sldId id="328" r:id="rId5"/>
    <p:sldId id="329" r:id="rId6"/>
    <p:sldId id="330" r:id="rId7"/>
    <p:sldId id="331" r:id="rId8"/>
    <p:sldId id="332" r:id="rId9"/>
    <p:sldId id="334" r:id="rId10"/>
    <p:sldId id="278" r:id="rId11"/>
    <p:sldId id="284" r:id="rId12"/>
    <p:sldId id="358" r:id="rId13"/>
    <p:sldId id="259" r:id="rId14"/>
    <p:sldId id="269" r:id="rId15"/>
    <p:sldId id="266" r:id="rId16"/>
    <p:sldId id="270" r:id="rId17"/>
    <p:sldId id="267" r:id="rId18"/>
    <p:sldId id="271" r:id="rId19"/>
    <p:sldId id="273" r:id="rId20"/>
    <p:sldId id="297" r:id="rId21"/>
    <p:sldId id="283" r:id="rId22"/>
    <p:sldId id="294" r:id="rId23"/>
    <p:sldId id="295" r:id="rId24"/>
    <p:sldId id="299" r:id="rId25"/>
    <p:sldId id="296" r:id="rId26"/>
    <p:sldId id="302" r:id="rId27"/>
    <p:sldId id="308" r:id="rId28"/>
    <p:sldId id="281" r:id="rId29"/>
  </p:sldIdLst>
  <p:sldSz cx="9144000" cy="5143500"/>
  <p:notesSz cx="6858000" cy="9144000"/>
  <p:embeddedFontLst>
    <p:embeddedFont>
      <p:font typeface="Open Sans"/>
      <p:regular r:id="rId33"/>
    </p:embeddedFont>
    <p:embeddedFont>
      <p:font typeface="Open Sans Medium" panose="02010600030101010101" charset="-122"/>
      <p:regular r:id="rId34"/>
    </p:embeddedFont>
    <p:embeddedFont>
      <p:font typeface="Alibaba Sans Thai" panose="020B0503020203040204" charset="-122"/>
      <p:regular r:id="rId35"/>
    </p:embeddedFont>
    <p:embeddedFont>
      <p:font typeface="微软雅黑" panose="020B0503020204020204" charset="-122"/>
      <p:regular r:id="rId36"/>
    </p:embeddedFont>
    <p:embeddedFont>
      <p:font typeface="Webdings" panose="05030102010509060703" charset="0"/>
      <p:regular r:id="rId37"/>
    </p:embeddedFont>
  </p:embeddedFontLst>
  <p:custDataLst>
    <p:tags r:id="rId38"/>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831" userDrawn="1">
          <p15:clr>
            <a:srgbClr val="A4A3A4"/>
          </p15:clr>
        </p15:guide>
        <p15:guide id="2" pos="294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EFBD"/>
    <a:srgbClr val="FFFFFF"/>
    <a:srgbClr val="6DB9CA"/>
    <a:srgbClr val="77E6BF"/>
    <a:srgbClr val="70C8C7"/>
    <a:srgbClr val="68A4D0"/>
    <a:srgbClr val="6288D7"/>
    <a:srgbClr val="5A60E1"/>
    <a:srgbClr val="4D27EF"/>
    <a:srgbClr val="0D0B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831"/>
        <p:guide pos="2944"/>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tags" Target="tags/tag109.xml"/><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4" name="Shape 144"/>
        <p:cNvGrpSpPr/>
        <p:nvPr/>
      </p:nvGrpSpPr>
      <p:grpSpPr>
        <a:xfrm>
          <a:off x="0" y="0"/>
          <a:ext cx="0" cy="0"/>
          <a:chOff x="0" y="0"/>
          <a:chExt cx="0" cy="0"/>
        </a:xfrm>
      </p:grpSpPr>
      <p:sp>
        <p:nvSpPr>
          <p:cNvPr id="145" name="Google Shape;145;g11bf3ec1d6b_0_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1bf3ec1d6b_0_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5" name="Shape 135"/>
        <p:cNvGrpSpPr/>
        <p:nvPr/>
      </p:nvGrpSpPr>
      <p:grpSpPr>
        <a:xfrm>
          <a:off x="0" y="0"/>
          <a:ext cx="0" cy="0"/>
          <a:chOff x="0" y="0"/>
          <a:chExt cx="0" cy="0"/>
        </a:xfrm>
      </p:grpSpPr>
      <p:sp>
        <p:nvSpPr>
          <p:cNvPr id="136" name="Google Shape;136;g11bf3ec1d6b_0_70: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1bf3ec1d6b_0_70: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7" Type="http://schemas.openxmlformats.org/officeDocument/2006/relationships/image" Target="../media/image14.png"/><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5.png"/><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1">
  <p:cSld name="TITLE">
    <p:bg>
      <p:bgPr>
        <a:solidFill>
          <a:srgbClr val="4A21EF"/>
        </a:solidFill>
        <a:effectLst/>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stretch>
            <a:fillRect/>
          </a:stretch>
        </p:blipFill>
        <p:spPr>
          <a:xfrm>
            <a:off x="4671002" y="0"/>
            <a:ext cx="4473001" cy="5150147"/>
          </a:xfrm>
          <a:prstGeom prst="rect">
            <a:avLst/>
          </a:prstGeom>
          <a:noFill/>
          <a:ln>
            <a:noFill/>
          </a:ln>
        </p:spPr>
      </p:pic>
      <p:sp>
        <p:nvSpPr>
          <p:cNvPr id="11" name="Google Shape;11;p2"/>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3700"/>
              <a:buNone/>
              <a:defRPr sz="37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rgbClr val="79EFBD"/>
              </a:buClr>
              <a:buSzPts val="1200"/>
              <a:buNone/>
              <a:defRPr sz="1200">
                <a:solidFill>
                  <a:srgbClr val="79EFBD"/>
                </a:solidFill>
              </a:defRPr>
            </a:lvl1pPr>
            <a:lvl2pPr lvl="1"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3" name="Google Shape;13;p2"/>
          <p:cNvPicPr preferRelativeResize="0"/>
          <p:nvPr/>
        </p:nvPicPr>
        <p:blipFill>
          <a:blip r:embed="rId3"/>
          <a:stretch>
            <a:fillRect/>
          </a:stretch>
        </p:blipFill>
        <p:spPr>
          <a:xfrm>
            <a:off x="553500" y="745900"/>
            <a:ext cx="1508394" cy="336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matchingName="Title - 4 Content">
  <p:cSld name="TITLE_ONLY">
    <p:bg>
      <p:bgPr>
        <a:blipFill>
          <a:blip r:embed="rId2"/>
          <a:stretch>
            <a:fillRect/>
          </a:stretch>
        </a:blipFill>
        <a:effectLst/>
      </p:bgPr>
    </p:bg>
    <p:spTree>
      <p:nvGrpSpPr>
        <p:cNvPr id="69" name="Shape 69"/>
        <p:cNvGrpSpPr/>
        <p:nvPr/>
      </p:nvGrpSpPr>
      <p:grpSpPr>
        <a:xfrm>
          <a:off x="0" y="0"/>
          <a:ext cx="0" cy="0"/>
          <a:chOff x="0" y="0"/>
          <a:chExt cx="0" cy="0"/>
        </a:xfrm>
      </p:grpSpPr>
      <p:sp>
        <p:nvSpPr>
          <p:cNvPr id="70" name="Google Shape;70;p11"/>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1"/>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72" name="Google Shape;72;p11"/>
          <p:cNvPicPr preferRelativeResize="0"/>
          <p:nvPr/>
        </p:nvPicPr>
        <p:blipFill>
          <a:blip r:embed="rId3"/>
          <a:stretch>
            <a:fillRect/>
          </a:stretch>
        </p:blipFill>
        <p:spPr>
          <a:xfrm>
            <a:off x="311698" y="4746485"/>
            <a:ext cx="227050" cy="227075"/>
          </a:xfrm>
          <a:prstGeom prst="rect">
            <a:avLst/>
          </a:prstGeom>
          <a:noFill/>
          <a:ln>
            <a:noFill/>
          </a:ln>
        </p:spPr>
      </p:pic>
      <p:sp>
        <p:nvSpPr>
          <p:cNvPr id="73" name="Google Shape;73;p11"/>
          <p:cNvSpPr txBox="1"/>
          <p:nvPr>
            <p:ph type="body" idx="1"/>
          </p:nvPr>
        </p:nvSpPr>
        <p:spPr>
          <a:xfrm>
            <a:off x="31170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4" name="Google Shape;74;p11"/>
          <p:cNvSpPr txBox="1"/>
          <p:nvPr>
            <p:ph type="body" idx="2"/>
          </p:nvPr>
        </p:nvSpPr>
        <p:spPr>
          <a:xfrm>
            <a:off x="234202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5" name="Google Shape;75;p11"/>
          <p:cNvSpPr txBox="1"/>
          <p:nvPr>
            <p:ph type="body" idx="3"/>
          </p:nvPr>
        </p:nvSpPr>
        <p:spPr>
          <a:xfrm>
            <a:off x="4372350"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76" name="Google Shape;76;p11"/>
          <p:cNvSpPr txBox="1"/>
          <p:nvPr>
            <p:ph type="body" idx="4"/>
          </p:nvPr>
        </p:nvSpPr>
        <p:spPr>
          <a:xfrm>
            <a:off x="6402675" y="1108738"/>
            <a:ext cx="1899600" cy="34164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4 Content 1">
  <p:cSld name="TITLE_ONLY_1">
    <p:bg>
      <p:bgPr>
        <a:blipFill>
          <a:blip r:embed="rId2"/>
          <a:stretch>
            <a:fillRect/>
          </a:stretch>
        </a:blipFill>
        <a:effectLst/>
      </p:bgPr>
    </p:bg>
    <p:spTree>
      <p:nvGrpSpPr>
        <p:cNvPr id="77" name="Shape 77"/>
        <p:cNvGrpSpPr/>
        <p:nvPr/>
      </p:nvGrpSpPr>
      <p:grpSpPr>
        <a:xfrm>
          <a:off x="0" y="0"/>
          <a:ext cx="0" cy="0"/>
          <a:chOff x="0" y="0"/>
          <a:chExt cx="0" cy="0"/>
        </a:xfrm>
      </p:grpSpPr>
      <p:sp>
        <p:nvSpPr>
          <p:cNvPr id="78" name="Google Shape;78;p12"/>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9" name="Google Shape;79;p12"/>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80" name="Google Shape;80;p12"/>
          <p:cNvPicPr preferRelativeResize="0"/>
          <p:nvPr/>
        </p:nvPicPr>
        <p:blipFill>
          <a:blip r:embed="rId3"/>
          <a:stretch>
            <a:fillRect/>
          </a:stretch>
        </p:blipFill>
        <p:spPr>
          <a:xfrm>
            <a:off x="311698" y="4746485"/>
            <a:ext cx="227050" cy="227075"/>
          </a:xfrm>
          <a:prstGeom prst="rect">
            <a:avLst/>
          </a:prstGeom>
          <a:noFill/>
          <a:ln>
            <a:noFill/>
          </a:ln>
        </p:spPr>
      </p:pic>
      <p:sp>
        <p:nvSpPr>
          <p:cNvPr id="81" name="Google Shape;81;p12"/>
          <p:cNvSpPr txBox="1"/>
          <p:nvPr>
            <p:ph type="body" idx="1"/>
          </p:nvPr>
        </p:nvSpPr>
        <p:spPr>
          <a:xfrm>
            <a:off x="31170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2" name="Google Shape;82;p12"/>
          <p:cNvSpPr txBox="1"/>
          <p:nvPr>
            <p:ph type="body" idx="2"/>
          </p:nvPr>
        </p:nvSpPr>
        <p:spPr>
          <a:xfrm>
            <a:off x="234202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3" name="Google Shape;83;p12"/>
          <p:cNvSpPr txBox="1"/>
          <p:nvPr>
            <p:ph type="body" idx="3"/>
          </p:nvPr>
        </p:nvSpPr>
        <p:spPr>
          <a:xfrm>
            <a:off x="4372350"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sp>
        <p:nvSpPr>
          <p:cNvPr id="84" name="Google Shape;84;p12"/>
          <p:cNvSpPr txBox="1"/>
          <p:nvPr>
            <p:ph type="body" idx="4"/>
          </p:nvPr>
        </p:nvSpPr>
        <p:spPr>
          <a:xfrm>
            <a:off x="6402675" y="2819844"/>
            <a:ext cx="1899600" cy="1705200"/>
          </a:xfrm>
          <a:prstGeom prst="rect">
            <a:avLst/>
          </a:prstGeom>
        </p:spPr>
        <p:txBody>
          <a:bodyPr spcFirstLastPara="1" wrap="square" lIns="91425" tIns="91425" rIns="91425" bIns="91425" anchor="t" anchorCtr="0">
            <a:normAutofit/>
          </a:bodyPr>
          <a:lstStyle>
            <a:lvl1pPr marL="457200" lvl="0" indent="-279400" rtl="0">
              <a:spcBef>
                <a:spcPts val="0"/>
              </a:spcBef>
              <a:spcAft>
                <a:spcPts val="0"/>
              </a:spcAft>
              <a:buClr>
                <a:srgbClr val="0D0B33"/>
              </a:buClr>
              <a:buSzPts val="800"/>
              <a:buChar char="●"/>
              <a:defRPr sz="800">
                <a:solidFill>
                  <a:srgbClr val="0D0B33"/>
                </a:solidFill>
              </a:defRPr>
            </a:lvl1pPr>
            <a:lvl2pPr marL="914400" lvl="1" indent="-266700" rtl="0">
              <a:spcBef>
                <a:spcPts val="0"/>
              </a:spcBef>
              <a:spcAft>
                <a:spcPts val="0"/>
              </a:spcAft>
              <a:buClr>
                <a:srgbClr val="0D0B33"/>
              </a:buClr>
              <a:buSzPts val="600"/>
              <a:buChar char="○"/>
              <a:defRPr sz="600">
                <a:solidFill>
                  <a:srgbClr val="0D0B33"/>
                </a:solidFill>
              </a:defRPr>
            </a:lvl2pPr>
            <a:lvl3pPr marL="1371600" lvl="2" indent="-266700" rtl="0">
              <a:spcBef>
                <a:spcPts val="0"/>
              </a:spcBef>
              <a:spcAft>
                <a:spcPts val="0"/>
              </a:spcAft>
              <a:buClr>
                <a:srgbClr val="0D0B33"/>
              </a:buClr>
              <a:buSzPts val="600"/>
              <a:buChar char="■"/>
              <a:defRPr sz="600">
                <a:solidFill>
                  <a:srgbClr val="0D0B33"/>
                </a:solidFill>
              </a:defRPr>
            </a:lvl3pPr>
            <a:lvl4pPr marL="1828800" lvl="3" indent="-266700" rtl="0">
              <a:spcBef>
                <a:spcPts val="0"/>
              </a:spcBef>
              <a:spcAft>
                <a:spcPts val="0"/>
              </a:spcAft>
              <a:buClr>
                <a:srgbClr val="0D0B33"/>
              </a:buClr>
              <a:buSzPts val="600"/>
              <a:buChar char="●"/>
              <a:defRPr sz="600">
                <a:solidFill>
                  <a:srgbClr val="0D0B33"/>
                </a:solidFill>
              </a:defRPr>
            </a:lvl4pPr>
            <a:lvl5pPr marL="2286000" lvl="4" indent="-266700" rtl="0">
              <a:spcBef>
                <a:spcPts val="0"/>
              </a:spcBef>
              <a:spcAft>
                <a:spcPts val="0"/>
              </a:spcAft>
              <a:buClr>
                <a:srgbClr val="0D0B33"/>
              </a:buClr>
              <a:buSzPts val="600"/>
              <a:buChar char="○"/>
              <a:defRPr sz="600">
                <a:solidFill>
                  <a:srgbClr val="0D0B33"/>
                </a:solidFill>
              </a:defRPr>
            </a:lvl5pPr>
            <a:lvl6pPr marL="2743200" lvl="5" indent="-266700" rtl="0">
              <a:spcBef>
                <a:spcPts val="0"/>
              </a:spcBef>
              <a:spcAft>
                <a:spcPts val="0"/>
              </a:spcAft>
              <a:buClr>
                <a:srgbClr val="0D0B33"/>
              </a:buClr>
              <a:buSzPts val="600"/>
              <a:buChar char="■"/>
              <a:defRPr sz="600">
                <a:solidFill>
                  <a:srgbClr val="0D0B33"/>
                </a:solidFill>
              </a:defRPr>
            </a:lvl6pPr>
            <a:lvl7pPr marL="3200400" lvl="6" indent="-266700" rtl="0">
              <a:spcBef>
                <a:spcPts val="0"/>
              </a:spcBef>
              <a:spcAft>
                <a:spcPts val="0"/>
              </a:spcAft>
              <a:buClr>
                <a:srgbClr val="0D0B33"/>
              </a:buClr>
              <a:buSzPts val="600"/>
              <a:buChar char="●"/>
              <a:defRPr sz="600">
                <a:solidFill>
                  <a:srgbClr val="0D0B33"/>
                </a:solidFill>
              </a:defRPr>
            </a:lvl7pPr>
            <a:lvl8pPr marL="3657600" lvl="7" indent="-266700" rtl="0">
              <a:spcBef>
                <a:spcPts val="0"/>
              </a:spcBef>
              <a:spcAft>
                <a:spcPts val="0"/>
              </a:spcAft>
              <a:buClr>
                <a:srgbClr val="0D0B33"/>
              </a:buClr>
              <a:buSzPts val="600"/>
              <a:buChar char="○"/>
              <a:defRPr sz="600">
                <a:solidFill>
                  <a:srgbClr val="0D0B33"/>
                </a:solidFill>
              </a:defRPr>
            </a:lvl8pPr>
            <a:lvl9pPr marL="4114800" lvl="8" indent="-266700" rtl="0">
              <a:spcBef>
                <a:spcPts val="0"/>
              </a:spcBef>
              <a:spcAft>
                <a:spcPts val="0"/>
              </a:spcAft>
              <a:buClr>
                <a:srgbClr val="0D0B33"/>
              </a:buClr>
              <a:buSzPts val="600"/>
              <a:buChar char="■"/>
              <a:defRPr sz="600">
                <a:solidFill>
                  <a:srgbClr val="0D0B33"/>
                </a:solidFill>
              </a:defRPr>
            </a:lvl9pPr>
          </a:lstStyle>
          <a:p/>
        </p:txBody>
      </p:sp>
      <p:pic>
        <p:nvPicPr>
          <p:cNvPr id="85" name="Google Shape;85;p12"/>
          <p:cNvPicPr preferRelativeResize="0"/>
          <p:nvPr/>
        </p:nvPicPr>
        <p:blipFill>
          <a:blip r:embed="rId4"/>
          <a:stretch>
            <a:fillRect/>
          </a:stretch>
        </p:blipFill>
        <p:spPr>
          <a:xfrm>
            <a:off x="759363" y="1322736"/>
            <a:ext cx="1004275" cy="1192100"/>
          </a:xfrm>
          <a:prstGeom prst="rect">
            <a:avLst/>
          </a:prstGeom>
          <a:noFill/>
          <a:ln>
            <a:noFill/>
          </a:ln>
        </p:spPr>
      </p:pic>
      <p:pic>
        <p:nvPicPr>
          <p:cNvPr id="86" name="Google Shape;86;p12"/>
          <p:cNvPicPr preferRelativeResize="0"/>
          <p:nvPr/>
        </p:nvPicPr>
        <p:blipFill>
          <a:blip r:embed="rId5"/>
          <a:stretch>
            <a:fillRect/>
          </a:stretch>
        </p:blipFill>
        <p:spPr>
          <a:xfrm>
            <a:off x="2858663" y="1322725"/>
            <a:ext cx="866334" cy="1192100"/>
          </a:xfrm>
          <a:prstGeom prst="rect">
            <a:avLst/>
          </a:prstGeom>
          <a:noFill/>
          <a:ln>
            <a:noFill/>
          </a:ln>
        </p:spPr>
      </p:pic>
      <p:pic>
        <p:nvPicPr>
          <p:cNvPr id="87" name="Google Shape;87;p12"/>
          <p:cNvPicPr preferRelativeResize="0"/>
          <p:nvPr/>
        </p:nvPicPr>
        <p:blipFill>
          <a:blip r:embed="rId6"/>
          <a:stretch>
            <a:fillRect/>
          </a:stretch>
        </p:blipFill>
        <p:spPr>
          <a:xfrm>
            <a:off x="5033892" y="1322738"/>
            <a:ext cx="576508" cy="1192100"/>
          </a:xfrm>
          <a:prstGeom prst="rect">
            <a:avLst/>
          </a:prstGeom>
          <a:noFill/>
          <a:ln>
            <a:noFill/>
          </a:ln>
        </p:spPr>
      </p:pic>
      <p:pic>
        <p:nvPicPr>
          <p:cNvPr id="88" name="Google Shape;88;p12"/>
          <p:cNvPicPr preferRelativeResize="0"/>
          <p:nvPr/>
        </p:nvPicPr>
        <p:blipFill>
          <a:blip r:embed="rId7"/>
          <a:stretch>
            <a:fillRect/>
          </a:stretch>
        </p:blipFill>
        <p:spPr>
          <a:xfrm>
            <a:off x="6895975" y="1322738"/>
            <a:ext cx="913010" cy="11921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ternate Title/Section Slide">
  <p:cSld name="MAIN_POINT">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3"/>
          <p:cNvSpPr txBox="1"/>
          <p:nvPr>
            <p:ph type="title"/>
          </p:nvPr>
        </p:nvSpPr>
        <p:spPr>
          <a:xfrm>
            <a:off x="496100" y="1894950"/>
            <a:ext cx="4424100" cy="1689900"/>
          </a:xfrm>
          <a:prstGeom prst="rect">
            <a:avLst/>
          </a:prstGeom>
        </p:spPr>
        <p:txBody>
          <a:bodyPr spcFirstLastPara="1" wrap="square" lIns="91425" tIns="91425" rIns="91425" bIns="91425" anchor="ctr" anchorCtr="0">
            <a:normAutofit/>
          </a:bodyPr>
          <a:lstStyle>
            <a:lvl1pPr lvl="0">
              <a:spcBef>
                <a:spcPts val="0"/>
              </a:spcBef>
              <a:spcAft>
                <a:spcPts val="0"/>
              </a:spcAft>
              <a:buSzPts val="3700"/>
              <a:buNone/>
              <a:defRPr sz="37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1" name="Google Shape;91;p13"/>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2" name="Google Shape;92;p13"/>
          <p:cNvSpPr txBox="1"/>
          <p:nvPr>
            <p:ph type="subTitle" idx="1"/>
          </p:nvPr>
        </p:nvSpPr>
        <p:spPr>
          <a:xfrm>
            <a:off x="496100" y="1558650"/>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93" name="Shape 93"/>
        <p:cNvGrpSpPr/>
        <p:nvPr/>
      </p:nvGrpSpPr>
      <p:grpSpPr>
        <a:xfrm>
          <a:off x="0" y="0"/>
          <a:ext cx="0" cy="0"/>
          <a:chOff x="0" y="0"/>
          <a:chExt cx="0" cy="0"/>
        </a:xfrm>
      </p:grpSpPr>
      <p:sp>
        <p:nvSpPr>
          <p:cNvPr id="94" name="Google Shape;94;p14"/>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95" name="Google Shape;95;p14"/>
          <p:cNvSpPr txBox="1"/>
          <p:nvPr>
            <p:ph type="title"/>
          </p:nvPr>
        </p:nvSpPr>
        <p:spPr>
          <a:xfrm>
            <a:off x="467125" y="1726800"/>
            <a:ext cx="44241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14"/>
          <p:cNvSpPr txBox="1"/>
          <p:nvPr>
            <p:ph type="title" idx="2"/>
          </p:nvPr>
        </p:nvSpPr>
        <p:spPr>
          <a:xfrm>
            <a:off x="6081750" y="1726800"/>
            <a:ext cx="2390700" cy="1689900"/>
          </a:xfrm>
          <a:prstGeom prst="rect">
            <a:avLst/>
          </a:prstGeom>
        </p:spPr>
        <p:txBody>
          <a:bodyPr spcFirstLastPara="1" wrap="square" lIns="91425" tIns="91425" rIns="91425" bIns="91425" anchor="ctr" anchorCtr="0">
            <a:normAutofit/>
          </a:bodyPr>
          <a:lstStyle>
            <a:lvl1pPr lvl="0" rtl="0">
              <a:spcBef>
                <a:spcPts val="0"/>
              </a:spcBef>
              <a:spcAft>
                <a:spcPts val="0"/>
              </a:spcAft>
              <a:buClr>
                <a:srgbClr val="79EFBD"/>
              </a:buClr>
              <a:buSzPts val="4600"/>
              <a:buNone/>
              <a:defRPr sz="4600">
                <a:solidFill>
                  <a:srgbClr val="79EFBD"/>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1">
  <p:cSld name="BIG_NUMBER_1">
    <p:bg>
      <p:bgPr>
        <a:blipFill>
          <a:blip r:embed="rId2"/>
          <a:stretch>
            <a:fillRect/>
          </a:stretch>
        </a:blipFill>
        <a:effectLst/>
      </p:bgPr>
    </p:bg>
    <p:spTree>
      <p:nvGrpSpPr>
        <p:cNvPr id="97" name="Shape 97"/>
        <p:cNvGrpSpPr/>
        <p:nvPr/>
      </p:nvGrpSpPr>
      <p:grpSpPr>
        <a:xfrm>
          <a:off x="0" y="0"/>
          <a:ext cx="0" cy="0"/>
          <a:chOff x="0" y="0"/>
          <a:chExt cx="0" cy="0"/>
        </a:xfrm>
      </p:grpSpPr>
      <p:sp>
        <p:nvSpPr>
          <p:cNvPr id="98" name="Google Shape;98;p1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99" name="Google Shape;99;p15"/>
          <p:cNvSpPr txBox="1"/>
          <p:nvPr>
            <p:ph type="title"/>
          </p:nvPr>
        </p:nvSpPr>
        <p:spPr>
          <a:xfrm>
            <a:off x="1011900" y="1726800"/>
            <a:ext cx="7120200" cy="16899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rgbClr val="F7F6FF"/>
              </a:buClr>
              <a:buSzPts val="3700"/>
              <a:buNone/>
              <a:defRPr sz="3700">
                <a:solidFill>
                  <a:srgbClr val="F7F6FF"/>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1 1">
  <p:cSld name="BIG_NUMBER_1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
        <p:nvSpPr>
          <p:cNvPr id="102" name="Google Shape;102;p16"/>
          <p:cNvSpPr txBox="1"/>
          <p:nvPr>
            <p:ph type="title"/>
          </p:nvPr>
        </p:nvSpPr>
        <p:spPr>
          <a:xfrm>
            <a:off x="1625400" y="933950"/>
            <a:ext cx="5893200" cy="637200"/>
          </a:xfrm>
          <a:prstGeom prst="rect">
            <a:avLst/>
          </a:prstGeom>
        </p:spPr>
        <p:txBody>
          <a:bodyPr spcFirstLastPara="1" wrap="square" lIns="91425" tIns="91425" rIns="91425" bIns="91425" anchor="t" anchorCtr="0">
            <a:normAutofit/>
          </a:bodyPr>
          <a:lstStyle>
            <a:lvl1pPr lvl="0" algn="ctr">
              <a:spcBef>
                <a:spcPts val="0"/>
              </a:spcBef>
              <a:spcAft>
                <a:spcPts val="0"/>
              </a:spcAft>
              <a:buClr>
                <a:srgbClr val="F7F6FF"/>
              </a:buClr>
              <a:buSzPts val="2800"/>
              <a:buNone/>
              <a:defRPr>
                <a:solidFill>
                  <a:srgbClr val="F7F6FF"/>
                </a:solidFill>
              </a:defRPr>
            </a:lvl1pPr>
            <a:lvl2pPr lvl="1" algn="ctr">
              <a:spcBef>
                <a:spcPts val="0"/>
              </a:spcBef>
              <a:spcAft>
                <a:spcPts val="0"/>
              </a:spcAft>
              <a:buClr>
                <a:srgbClr val="F7F6FF"/>
              </a:buClr>
              <a:buSzPts val="2800"/>
              <a:buNone/>
              <a:defRPr>
                <a:solidFill>
                  <a:srgbClr val="F7F6FF"/>
                </a:solidFill>
              </a:defRPr>
            </a:lvl2pPr>
            <a:lvl3pPr lvl="2" algn="ctr">
              <a:spcBef>
                <a:spcPts val="0"/>
              </a:spcBef>
              <a:spcAft>
                <a:spcPts val="0"/>
              </a:spcAft>
              <a:buClr>
                <a:srgbClr val="F7F6FF"/>
              </a:buClr>
              <a:buSzPts val="2800"/>
              <a:buNone/>
              <a:defRPr>
                <a:solidFill>
                  <a:srgbClr val="F7F6FF"/>
                </a:solidFill>
              </a:defRPr>
            </a:lvl3pPr>
            <a:lvl4pPr lvl="3" algn="ctr">
              <a:spcBef>
                <a:spcPts val="0"/>
              </a:spcBef>
              <a:spcAft>
                <a:spcPts val="0"/>
              </a:spcAft>
              <a:buClr>
                <a:srgbClr val="F7F6FF"/>
              </a:buClr>
              <a:buSzPts val="2800"/>
              <a:buNone/>
              <a:defRPr>
                <a:solidFill>
                  <a:srgbClr val="F7F6FF"/>
                </a:solidFill>
              </a:defRPr>
            </a:lvl4pPr>
            <a:lvl5pPr lvl="4" algn="ctr">
              <a:spcBef>
                <a:spcPts val="0"/>
              </a:spcBef>
              <a:spcAft>
                <a:spcPts val="0"/>
              </a:spcAft>
              <a:buClr>
                <a:srgbClr val="F7F6FF"/>
              </a:buClr>
              <a:buSzPts val="2800"/>
              <a:buNone/>
              <a:defRPr>
                <a:solidFill>
                  <a:srgbClr val="F7F6FF"/>
                </a:solidFill>
              </a:defRPr>
            </a:lvl5pPr>
            <a:lvl6pPr lvl="5" algn="ctr">
              <a:spcBef>
                <a:spcPts val="0"/>
              </a:spcBef>
              <a:spcAft>
                <a:spcPts val="0"/>
              </a:spcAft>
              <a:buClr>
                <a:srgbClr val="F7F6FF"/>
              </a:buClr>
              <a:buSzPts val="2800"/>
              <a:buNone/>
              <a:defRPr>
                <a:solidFill>
                  <a:srgbClr val="F7F6FF"/>
                </a:solidFill>
              </a:defRPr>
            </a:lvl6pPr>
            <a:lvl7pPr lvl="6" algn="ctr">
              <a:spcBef>
                <a:spcPts val="0"/>
              </a:spcBef>
              <a:spcAft>
                <a:spcPts val="0"/>
              </a:spcAft>
              <a:buClr>
                <a:srgbClr val="F7F6FF"/>
              </a:buClr>
              <a:buSzPts val="2800"/>
              <a:buNone/>
              <a:defRPr>
                <a:solidFill>
                  <a:srgbClr val="F7F6FF"/>
                </a:solidFill>
              </a:defRPr>
            </a:lvl7pPr>
            <a:lvl8pPr lvl="7" algn="ctr">
              <a:spcBef>
                <a:spcPts val="0"/>
              </a:spcBef>
              <a:spcAft>
                <a:spcPts val="0"/>
              </a:spcAft>
              <a:buClr>
                <a:srgbClr val="F7F6FF"/>
              </a:buClr>
              <a:buSzPts val="2800"/>
              <a:buNone/>
              <a:defRPr>
                <a:solidFill>
                  <a:srgbClr val="F7F6FF"/>
                </a:solidFill>
              </a:defRPr>
            </a:lvl8pPr>
            <a:lvl9pPr lvl="8" algn="ctr">
              <a:spcBef>
                <a:spcPts val="0"/>
              </a:spcBef>
              <a:spcAft>
                <a:spcPts val="0"/>
              </a:spcAft>
              <a:buClr>
                <a:srgbClr val="F7F6FF"/>
              </a:buClr>
              <a:buSzPts val="2800"/>
              <a:buNone/>
              <a:defRPr>
                <a:solidFill>
                  <a:srgbClr val="F7F6FF"/>
                </a:solidFill>
              </a:defRPr>
            </a:lvl9pPr>
          </a:lstStyle>
          <a:p/>
        </p:txBody>
      </p:sp>
      <p:sp>
        <p:nvSpPr>
          <p:cNvPr id="103" name="Google Shape;103;p16"/>
          <p:cNvSpPr txBox="1"/>
          <p:nvPr>
            <p:ph type="subTitle" idx="1"/>
          </p:nvPr>
        </p:nvSpPr>
        <p:spPr>
          <a:xfrm>
            <a:off x="3076925" y="1784950"/>
            <a:ext cx="1353900" cy="253500"/>
          </a:xfrm>
          <a:prstGeom prst="rect">
            <a:avLst/>
          </a:prstGeom>
        </p:spPr>
        <p:txBody>
          <a:bodyPr spcFirstLastPara="1" wrap="square" lIns="91425" tIns="91425" rIns="91425" bIns="91425" anchor="t" anchorCtr="0">
            <a:normAutofit/>
          </a:bodyPr>
          <a:lstStyle>
            <a:lvl1pPr lvl="0">
              <a:spcBef>
                <a:spcPts val="0"/>
              </a:spcBef>
              <a:spcAft>
                <a:spcPts val="0"/>
              </a:spcAft>
              <a:buClr>
                <a:srgbClr val="79EFBD"/>
              </a:buClr>
              <a:buSzPts val="1800"/>
              <a:buNone/>
              <a:defRPr>
                <a:solidFill>
                  <a:srgbClr val="79EFBD"/>
                </a:solidFill>
              </a:defRPr>
            </a:lvl1pPr>
            <a:lvl2pPr lvl="1">
              <a:spcBef>
                <a:spcPts val="0"/>
              </a:spcBef>
              <a:spcAft>
                <a:spcPts val="0"/>
              </a:spcAft>
              <a:buClr>
                <a:srgbClr val="79EFBD"/>
              </a:buClr>
              <a:buSzPts val="1400"/>
              <a:buNone/>
              <a:defRPr>
                <a:solidFill>
                  <a:srgbClr val="79EFBD"/>
                </a:solidFill>
              </a:defRPr>
            </a:lvl2pPr>
            <a:lvl3pPr lvl="2">
              <a:spcBef>
                <a:spcPts val="0"/>
              </a:spcBef>
              <a:spcAft>
                <a:spcPts val="0"/>
              </a:spcAft>
              <a:buClr>
                <a:srgbClr val="79EFBD"/>
              </a:buClr>
              <a:buSzPts val="1400"/>
              <a:buNone/>
              <a:defRPr>
                <a:solidFill>
                  <a:srgbClr val="79EFBD"/>
                </a:solidFill>
              </a:defRPr>
            </a:lvl3pPr>
            <a:lvl4pPr lvl="3">
              <a:spcBef>
                <a:spcPts val="0"/>
              </a:spcBef>
              <a:spcAft>
                <a:spcPts val="0"/>
              </a:spcAft>
              <a:buClr>
                <a:srgbClr val="79EFBD"/>
              </a:buClr>
              <a:buSzPts val="1400"/>
              <a:buNone/>
              <a:defRPr>
                <a:solidFill>
                  <a:srgbClr val="79EFBD"/>
                </a:solidFill>
              </a:defRPr>
            </a:lvl4pPr>
            <a:lvl5pPr lvl="4">
              <a:spcBef>
                <a:spcPts val="0"/>
              </a:spcBef>
              <a:spcAft>
                <a:spcPts val="0"/>
              </a:spcAft>
              <a:buClr>
                <a:srgbClr val="79EFBD"/>
              </a:buClr>
              <a:buSzPts val="1400"/>
              <a:buNone/>
              <a:defRPr>
                <a:solidFill>
                  <a:srgbClr val="79EFBD"/>
                </a:solidFill>
              </a:defRPr>
            </a:lvl5pPr>
            <a:lvl6pPr lvl="5">
              <a:spcBef>
                <a:spcPts val="0"/>
              </a:spcBef>
              <a:spcAft>
                <a:spcPts val="0"/>
              </a:spcAft>
              <a:buClr>
                <a:srgbClr val="79EFBD"/>
              </a:buClr>
              <a:buSzPts val="1400"/>
              <a:buNone/>
              <a:defRPr>
                <a:solidFill>
                  <a:srgbClr val="79EFBD"/>
                </a:solidFill>
              </a:defRPr>
            </a:lvl6pPr>
            <a:lvl7pPr lvl="6">
              <a:spcBef>
                <a:spcPts val="0"/>
              </a:spcBef>
              <a:spcAft>
                <a:spcPts val="0"/>
              </a:spcAft>
              <a:buClr>
                <a:srgbClr val="79EFBD"/>
              </a:buClr>
              <a:buSzPts val="1400"/>
              <a:buNone/>
              <a:defRPr>
                <a:solidFill>
                  <a:srgbClr val="79EFBD"/>
                </a:solidFill>
              </a:defRPr>
            </a:lvl7pPr>
            <a:lvl8pPr lvl="7">
              <a:spcBef>
                <a:spcPts val="0"/>
              </a:spcBef>
              <a:spcAft>
                <a:spcPts val="0"/>
              </a:spcAft>
              <a:buClr>
                <a:srgbClr val="79EFBD"/>
              </a:buClr>
              <a:buSzPts val="1400"/>
              <a:buNone/>
              <a:defRPr>
                <a:solidFill>
                  <a:srgbClr val="79EFBD"/>
                </a:solidFill>
              </a:defRPr>
            </a:lvl8pPr>
            <a:lvl9pPr lvl="8">
              <a:spcBef>
                <a:spcPts val="0"/>
              </a:spcBef>
              <a:spcAft>
                <a:spcPts val="0"/>
              </a:spcAft>
              <a:buClr>
                <a:srgbClr val="79EFBD"/>
              </a:buClr>
              <a:buSzPts val="1400"/>
              <a:buNone/>
              <a:defRPr>
                <a:solidFill>
                  <a:srgbClr val="79EFBD"/>
                </a:solidFill>
              </a:defRPr>
            </a:lvl9pPr>
          </a:lstStyle>
          <a:p/>
        </p:txBody>
      </p:sp>
      <p:sp>
        <p:nvSpPr>
          <p:cNvPr id="104" name="Google Shape;104;p16"/>
          <p:cNvSpPr txBox="1"/>
          <p:nvPr>
            <p:ph type="subTitle" idx="2"/>
          </p:nvPr>
        </p:nvSpPr>
        <p:spPr>
          <a:xfrm>
            <a:off x="48351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5" name="Google Shape;105;p16"/>
          <p:cNvSpPr txBox="1"/>
          <p:nvPr>
            <p:ph type="subTitle" idx="3"/>
          </p:nvPr>
        </p:nvSpPr>
        <p:spPr>
          <a:xfrm>
            <a:off x="65933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
        <p:nvSpPr>
          <p:cNvPr id="106" name="Google Shape;106;p16"/>
          <p:cNvSpPr txBox="1"/>
          <p:nvPr>
            <p:ph type="subTitle" idx="4"/>
          </p:nvPr>
        </p:nvSpPr>
        <p:spPr>
          <a:xfrm>
            <a:off x="1318725" y="1784950"/>
            <a:ext cx="1353900" cy="2535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79EFBD"/>
              </a:buClr>
              <a:buSzPts val="1800"/>
              <a:buNone/>
              <a:defRPr>
                <a:solidFill>
                  <a:srgbClr val="79EFBD"/>
                </a:solidFill>
              </a:defRPr>
            </a:lvl1pPr>
            <a:lvl2pPr lvl="1" rtl="0">
              <a:spcBef>
                <a:spcPts val="0"/>
              </a:spcBef>
              <a:spcAft>
                <a:spcPts val="0"/>
              </a:spcAft>
              <a:buClr>
                <a:srgbClr val="79EFBD"/>
              </a:buClr>
              <a:buSzPts val="1400"/>
              <a:buNone/>
              <a:defRPr>
                <a:solidFill>
                  <a:srgbClr val="79EFBD"/>
                </a:solidFill>
              </a:defRPr>
            </a:lvl2pPr>
            <a:lvl3pPr lvl="2" rtl="0">
              <a:spcBef>
                <a:spcPts val="0"/>
              </a:spcBef>
              <a:spcAft>
                <a:spcPts val="0"/>
              </a:spcAft>
              <a:buClr>
                <a:srgbClr val="79EFBD"/>
              </a:buClr>
              <a:buSzPts val="1400"/>
              <a:buNone/>
              <a:defRPr>
                <a:solidFill>
                  <a:srgbClr val="79EFBD"/>
                </a:solidFill>
              </a:defRPr>
            </a:lvl3pPr>
            <a:lvl4pPr lvl="3" rtl="0">
              <a:spcBef>
                <a:spcPts val="0"/>
              </a:spcBef>
              <a:spcAft>
                <a:spcPts val="0"/>
              </a:spcAft>
              <a:buClr>
                <a:srgbClr val="79EFBD"/>
              </a:buClr>
              <a:buSzPts val="1400"/>
              <a:buNone/>
              <a:defRPr>
                <a:solidFill>
                  <a:srgbClr val="79EFBD"/>
                </a:solidFill>
              </a:defRPr>
            </a:lvl4pPr>
            <a:lvl5pPr lvl="4" rtl="0">
              <a:spcBef>
                <a:spcPts val="0"/>
              </a:spcBef>
              <a:spcAft>
                <a:spcPts val="0"/>
              </a:spcAft>
              <a:buClr>
                <a:srgbClr val="79EFBD"/>
              </a:buClr>
              <a:buSzPts val="1400"/>
              <a:buNone/>
              <a:defRPr>
                <a:solidFill>
                  <a:srgbClr val="79EFBD"/>
                </a:solidFill>
              </a:defRPr>
            </a:lvl5pPr>
            <a:lvl6pPr lvl="5" rtl="0">
              <a:spcBef>
                <a:spcPts val="0"/>
              </a:spcBef>
              <a:spcAft>
                <a:spcPts val="0"/>
              </a:spcAft>
              <a:buClr>
                <a:srgbClr val="79EFBD"/>
              </a:buClr>
              <a:buSzPts val="1400"/>
              <a:buNone/>
              <a:defRPr>
                <a:solidFill>
                  <a:srgbClr val="79EFBD"/>
                </a:solidFill>
              </a:defRPr>
            </a:lvl6pPr>
            <a:lvl7pPr lvl="6" rtl="0">
              <a:spcBef>
                <a:spcPts val="0"/>
              </a:spcBef>
              <a:spcAft>
                <a:spcPts val="0"/>
              </a:spcAft>
              <a:buClr>
                <a:srgbClr val="79EFBD"/>
              </a:buClr>
              <a:buSzPts val="1400"/>
              <a:buNone/>
              <a:defRPr>
                <a:solidFill>
                  <a:srgbClr val="79EFBD"/>
                </a:solidFill>
              </a:defRPr>
            </a:lvl7pPr>
            <a:lvl8pPr lvl="7" rtl="0">
              <a:spcBef>
                <a:spcPts val="0"/>
              </a:spcBef>
              <a:spcAft>
                <a:spcPts val="0"/>
              </a:spcAft>
              <a:buClr>
                <a:srgbClr val="79EFBD"/>
              </a:buClr>
              <a:buSzPts val="1400"/>
              <a:buNone/>
              <a:defRPr>
                <a:solidFill>
                  <a:srgbClr val="79EFBD"/>
                </a:solidFill>
              </a:defRPr>
            </a:lvl8pPr>
            <a:lvl9pPr lvl="8" rtl="0">
              <a:spcBef>
                <a:spcPts val="0"/>
              </a:spcBef>
              <a:spcAft>
                <a:spcPts val="0"/>
              </a:spcAft>
              <a:buClr>
                <a:srgbClr val="79EFBD"/>
              </a:buClr>
              <a:buSzPts val="1400"/>
              <a:buNone/>
              <a:defRPr>
                <a:solidFill>
                  <a:srgbClr val="79EFBD"/>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07" name="Shape 107"/>
        <p:cNvGrpSpPr/>
        <p:nvPr/>
      </p:nvGrpSpPr>
      <p:grpSpPr>
        <a:xfrm>
          <a:off x="0" y="0"/>
          <a:ext cx="0" cy="0"/>
          <a:chOff x="0" y="0"/>
          <a:chExt cx="0" cy="0"/>
        </a:xfrm>
      </p:grpSpPr>
      <p:sp>
        <p:nvSpPr>
          <p:cNvPr id="108" name="Google Shape;108;p1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502412" y="324000"/>
            <a:ext cx="8139178" cy="486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1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502412" y="972000"/>
            <a:ext cx="8139178" cy="3781016"/>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a:xfrm>
            <a:off x="659807" y="4762375"/>
            <a:ext cx="2025000" cy="2376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3087000" y="4762375"/>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1">
    <p:bg>
      <p:bgPr>
        <a:blipFill>
          <a:blip r:embed="rId2"/>
          <a:stretch>
            <a:fillRect/>
          </a:stretch>
        </a:blipFill>
        <a:effectLst/>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3"/>
          <a:stretch>
            <a:fillRect/>
          </a:stretch>
        </p:blipFill>
        <p:spPr>
          <a:xfrm>
            <a:off x="4680916" y="0"/>
            <a:ext cx="4463088" cy="5143501"/>
          </a:xfrm>
          <a:prstGeom prst="rect">
            <a:avLst/>
          </a:prstGeom>
          <a:noFill/>
          <a:ln>
            <a:noFill/>
          </a:ln>
        </p:spPr>
      </p:pic>
      <p:sp>
        <p:nvSpPr>
          <p:cNvPr id="16" name="Google Shape;16;p3"/>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D0B33"/>
              </a:buClr>
              <a:buSzPts val="3700"/>
              <a:buNone/>
              <a:defRPr sz="3700">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17" name="Google Shape;17;p3"/>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18" name="Google Shape;18;p3"/>
          <p:cNvPicPr preferRelativeResize="0"/>
          <p:nvPr/>
        </p:nvPicPr>
        <p:blipFill>
          <a:blip r:embed="rId4"/>
          <a:stretch>
            <a:fillRect/>
          </a:stretch>
        </p:blipFill>
        <p:spPr>
          <a:xfrm>
            <a:off x="564438" y="745900"/>
            <a:ext cx="1486530" cy="3363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1_1">
    <p:bg>
      <p:bgPr>
        <a:solidFill>
          <a:srgbClr val="0D0B33"/>
        </a:solidFill>
        <a:effectLst/>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stretch>
            <a:fillRect/>
          </a:stretch>
        </p:blipFill>
        <p:spPr>
          <a:xfrm>
            <a:off x="4690432" y="0"/>
            <a:ext cx="4453568" cy="5143501"/>
          </a:xfrm>
          <a:prstGeom prst="rect">
            <a:avLst/>
          </a:prstGeom>
          <a:noFill/>
          <a:ln>
            <a:noFill/>
          </a:ln>
        </p:spPr>
      </p:pic>
      <p:sp>
        <p:nvSpPr>
          <p:cNvPr id="21" name="Google Shape;21;p4"/>
          <p:cNvSpPr txBox="1"/>
          <p:nvPr>
            <p:ph type="ctrTitle"/>
          </p:nvPr>
        </p:nvSpPr>
        <p:spPr>
          <a:xfrm>
            <a:off x="553500" y="3067775"/>
            <a:ext cx="4179600" cy="14709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3700"/>
              <a:buNone/>
              <a:defRPr sz="3700">
                <a:solidFill>
                  <a:schemeClr val="lt1"/>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22" name="Google Shape;22;p4"/>
          <p:cNvSpPr txBox="1"/>
          <p:nvPr>
            <p:ph type="subTitle" idx="1"/>
          </p:nvPr>
        </p:nvSpPr>
        <p:spPr>
          <a:xfrm>
            <a:off x="553500" y="2731475"/>
            <a:ext cx="4117500" cy="3363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rgbClr val="79EFBD"/>
              </a:buClr>
              <a:buSzPts val="1200"/>
              <a:buNone/>
              <a:defRPr sz="1200">
                <a:solidFill>
                  <a:srgbClr val="79EFBD"/>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pic>
        <p:nvPicPr>
          <p:cNvPr id="23" name="Google Shape;23;p4"/>
          <p:cNvPicPr preferRelativeResize="0"/>
          <p:nvPr/>
        </p:nvPicPr>
        <p:blipFill>
          <a:blip r:embed="rId3"/>
          <a:stretch>
            <a:fillRect/>
          </a:stretch>
        </p:blipFill>
        <p:spPr>
          <a:xfrm>
            <a:off x="554750" y="745900"/>
            <a:ext cx="1505925" cy="3363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solidFill>
          <a:srgbClr val="79EFBD"/>
        </a:solidFill>
        <a:effectLst/>
      </p:bgPr>
    </p:bg>
    <p:spTree>
      <p:nvGrpSpPr>
        <p:cNvPr id="24" name="Shape 24"/>
        <p:cNvGrpSpPr/>
        <p:nvPr/>
      </p:nvGrpSpPr>
      <p:grpSpPr>
        <a:xfrm>
          <a:off x="0" y="0"/>
          <a:ext cx="0" cy="0"/>
          <a:chOff x="0" y="0"/>
          <a:chExt cx="0" cy="0"/>
        </a:xfrm>
      </p:grpSpPr>
      <p:sp>
        <p:nvSpPr>
          <p:cNvPr id="25" name="Google Shape;25;p5"/>
          <p:cNvSpPr txBox="1"/>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Clr>
                <a:srgbClr val="0D0B33"/>
              </a:buClr>
              <a:buSzPts val="3600"/>
              <a:buNone/>
              <a:defRPr sz="3600">
                <a:solidFill>
                  <a:srgbClr val="0D0B33"/>
                </a:solidFill>
              </a:defRPr>
            </a:lvl1pPr>
            <a:lvl2pPr lvl="1" algn="ctr">
              <a:spcBef>
                <a:spcPts val="0"/>
              </a:spcBef>
              <a:spcAft>
                <a:spcPts val="0"/>
              </a:spcAft>
              <a:buClr>
                <a:srgbClr val="0D0B33"/>
              </a:buClr>
              <a:buSzPts val="3600"/>
              <a:buNone/>
              <a:defRPr sz="3600">
                <a:solidFill>
                  <a:srgbClr val="0D0B33"/>
                </a:solidFill>
              </a:defRPr>
            </a:lvl2pPr>
            <a:lvl3pPr lvl="2" algn="ctr">
              <a:spcBef>
                <a:spcPts val="0"/>
              </a:spcBef>
              <a:spcAft>
                <a:spcPts val="0"/>
              </a:spcAft>
              <a:buClr>
                <a:srgbClr val="0D0B33"/>
              </a:buClr>
              <a:buSzPts val="3600"/>
              <a:buNone/>
              <a:defRPr sz="3600">
                <a:solidFill>
                  <a:srgbClr val="0D0B33"/>
                </a:solidFill>
              </a:defRPr>
            </a:lvl3pPr>
            <a:lvl4pPr lvl="3" algn="ctr">
              <a:spcBef>
                <a:spcPts val="0"/>
              </a:spcBef>
              <a:spcAft>
                <a:spcPts val="0"/>
              </a:spcAft>
              <a:buClr>
                <a:srgbClr val="0D0B33"/>
              </a:buClr>
              <a:buSzPts val="3600"/>
              <a:buNone/>
              <a:defRPr sz="3600">
                <a:solidFill>
                  <a:srgbClr val="0D0B33"/>
                </a:solidFill>
              </a:defRPr>
            </a:lvl4pPr>
            <a:lvl5pPr lvl="4" algn="ctr">
              <a:spcBef>
                <a:spcPts val="0"/>
              </a:spcBef>
              <a:spcAft>
                <a:spcPts val="0"/>
              </a:spcAft>
              <a:buClr>
                <a:srgbClr val="0D0B33"/>
              </a:buClr>
              <a:buSzPts val="3600"/>
              <a:buNone/>
              <a:defRPr sz="3600">
                <a:solidFill>
                  <a:srgbClr val="0D0B33"/>
                </a:solidFill>
              </a:defRPr>
            </a:lvl5pPr>
            <a:lvl6pPr lvl="5" algn="ctr">
              <a:spcBef>
                <a:spcPts val="0"/>
              </a:spcBef>
              <a:spcAft>
                <a:spcPts val="0"/>
              </a:spcAft>
              <a:buClr>
                <a:srgbClr val="0D0B33"/>
              </a:buClr>
              <a:buSzPts val="3600"/>
              <a:buNone/>
              <a:defRPr sz="3600">
                <a:solidFill>
                  <a:srgbClr val="0D0B33"/>
                </a:solidFill>
              </a:defRPr>
            </a:lvl6pPr>
            <a:lvl7pPr lvl="6" algn="ctr">
              <a:spcBef>
                <a:spcPts val="0"/>
              </a:spcBef>
              <a:spcAft>
                <a:spcPts val="0"/>
              </a:spcAft>
              <a:buClr>
                <a:srgbClr val="0D0B33"/>
              </a:buClr>
              <a:buSzPts val="3600"/>
              <a:buNone/>
              <a:defRPr sz="3600">
                <a:solidFill>
                  <a:srgbClr val="0D0B33"/>
                </a:solidFill>
              </a:defRPr>
            </a:lvl7pPr>
            <a:lvl8pPr lvl="7" algn="ctr">
              <a:spcBef>
                <a:spcPts val="0"/>
              </a:spcBef>
              <a:spcAft>
                <a:spcPts val="0"/>
              </a:spcAft>
              <a:buClr>
                <a:srgbClr val="0D0B33"/>
              </a:buClr>
              <a:buSzPts val="3600"/>
              <a:buNone/>
              <a:defRPr sz="3600">
                <a:solidFill>
                  <a:srgbClr val="0D0B33"/>
                </a:solidFill>
              </a:defRPr>
            </a:lvl8pPr>
            <a:lvl9pPr lvl="8" algn="ctr">
              <a:spcBef>
                <a:spcPts val="0"/>
              </a:spcBef>
              <a:spcAft>
                <a:spcPts val="0"/>
              </a:spcAft>
              <a:buClr>
                <a:srgbClr val="0D0B33"/>
              </a:buClr>
              <a:buSzPts val="3600"/>
              <a:buNone/>
              <a:defRPr sz="3600">
                <a:solidFill>
                  <a:srgbClr val="0D0B33"/>
                </a:solidFill>
              </a:defRPr>
            </a:lvl9pPr>
          </a:lstStyle>
          <a:p/>
        </p:txBody>
      </p:sp>
      <p:sp>
        <p:nvSpPr>
          <p:cNvPr id="26" name="Google Shape;26;p5"/>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27" name="Google Shape;27;p5"/>
          <p:cNvPicPr preferRelativeResize="0"/>
          <p:nvPr/>
        </p:nvPicPr>
        <p:blipFill>
          <a:blip r:embed="rId2"/>
          <a:stretch>
            <a:fillRect/>
          </a:stretch>
        </p:blipFill>
        <p:spPr>
          <a:xfrm>
            <a:off x="4375206" y="4269625"/>
            <a:ext cx="393587" cy="3936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28" name="Shape 28"/>
        <p:cNvGrpSpPr/>
        <p:nvPr/>
      </p:nvGrpSpPr>
      <p:grpSpPr>
        <a:xfrm>
          <a:off x="0" y="0"/>
          <a:ext cx="0" cy="0"/>
          <a:chOff x="0" y="0"/>
          <a:chExt cx="0" cy="0"/>
        </a:xfrm>
      </p:grpSpPr>
      <p:sp>
        <p:nvSpPr>
          <p:cNvPr id="29" name="Google Shape;29;p6"/>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sp>
        <p:nvSpPr>
          <p:cNvPr id="30" name="Google Shape;30;p6"/>
          <p:cNvSpPr txBox="1"/>
          <p:nvPr>
            <p:ph type="ctrTitle"/>
          </p:nvPr>
        </p:nvSpPr>
        <p:spPr>
          <a:xfrm>
            <a:off x="1090950" y="2061775"/>
            <a:ext cx="6962100" cy="638700"/>
          </a:xfrm>
          <a:prstGeom prst="rect">
            <a:avLst/>
          </a:prstGeom>
        </p:spPr>
        <p:txBody>
          <a:bodyPr spcFirstLastPara="1" wrap="square" lIns="91425" tIns="91425" rIns="91425" bIns="91425" anchor="b" anchorCtr="0">
            <a:normAutofit/>
          </a:bodyPr>
          <a:lstStyle>
            <a:lvl1pPr lvl="0" algn="ctr" rtl="0">
              <a:spcBef>
                <a:spcPts val="0"/>
              </a:spcBef>
              <a:spcAft>
                <a:spcPts val="0"/>
              </a:spcAft>
              <a:buClr>
                <a:srgbClr val="0D0B33"/>
              </a:buClr>
              <a:buSzPts val="2800"/>
              <a:buNone/>
              <a:defRPr>
                <a:solidFill>
                  <a:srgbClr val="0D0B3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p:txBody>
      </p:sp>
      <p:sp>
        <p:nvSpPr>
          <p:cNvPr id="31" name="Google Shape;31;p6"/>
          <p:cNvSpPr txBox="1"/>
          <p:nvPr>
            <p:ph type="subTitle" idx="1"/>
          </p:nvPr>
        </p:nvSpPr>
        <p:spPr>
          <a:xfrm>
            <a:off x="1816650" y="2679300"/>
            <a:ext cx="5510700" cy="3363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Clr>
                <a:srgbClr val="4A21EF"/>
              </a:buClr>
              <a:buSzPts val="1200"/>
              <a:buNone/>
              <a:defRPr sz="1200">
                <a:solidFill>
                  <a:srgbClr val="4A21EF"/>
                </a:solidFill>
              </a:defRPr>
            </a:lvl1pPr>
            <a:lvl2pPr lvl="1"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2pPr>
            <a:lvl3pPr lvl="2"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3pPr>
            <a:lvl4pPr lvl="3"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4pPr>
            <a:lvl5pPr lvl="4"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5pPr>
            <a:lvl6pPr lvl="5"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6pPr>
            <a:lvl7pPr lvl="6"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7pPr>
            <a:lvl8pPr lvl="7"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8pPr>
            <a:lvl9pPr lvl="8" algn="ctr" rtl="0">
              <a:lnSpc>
                <a:spcPct val="100000"/>
              </a:lnSpc>
              <a:spcBef>
                <a:spcPts val="0"/>
              </a:spcBef>
              <a:spcAft>
                <a:spcPts val="0"/>
              </a:spcAft>
              <a:buSzPts val="2800"/>
              <a:buFont typeface="Poppins" panose="00000500000000000000"/>
              <a:buNone/>
              <a:defRPr sz="2800">
                <a:latin typeface="Poppins" panose="00000500000000000000"/>
                <a:ea typeface="Poppins" panose="00000500000000000000"/>
                <a:cs typeface="Poppins" panose="00000500000000000000"/>
                <a:sym typeface="Poppins" panose="00000500000000000000"/>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ColTx" matchingName="Title - 1 Content">
  <p:cSld name="TITLE_AND_TWO_COLUMNS">
    <p:bg>
      <p:bgPr>
        <a:blipFill>
          <a:blip r:embed="rId2"/>
          <a:stretch>
            <a:fillRect/>
          </a:stretch>
        </a:blipFill>
        <a:effectLst/>
      </p:bgPr>
    </p:bg>
    <p:spTree>
      <p:nvGrpSpPr>
        <p:cNvPr id="32" name="Shape 32"/>
        <p:cNvGrpSpPr/>
        <p:nvPr/>
      </p:nvGrpSpPr>
      <p:grpSpPr>
        <a:xfrm>
          <a:off x="0" y="0"/>
          <a:ext cx="0" cy="0"/>
          <a:chOff x="0" y="0"/>
          <a:chExt cx="0" cy="0"/>
        </a:xfrm>
      </p:grpSpPr>
      <p:sp>
        <p:nvSpPr>
          <p:cNvPr id="33" name="Google Shape;33;p7"/>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2800"/>
              <a:buNone/>
              <a:defRPr>
                <a:solidFill>
                  <a:srgbClr val="4A21E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4" name="Google Shape;34;p7"/>
          <p:cNvSpPr txBox="1"/>
          <p:nvPr>
            <p:ph type="body" idx="1"/>
          </p:nvPr>
        </p:nvSpPr>
        <p:spPr>
          <a:xfrm>
            <a:off x="311700" y="1152475"/>
            <a:ext cx="40935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Clr>
                <a:srgbClr val="0D0B33"/>
              </a:buClr>
              <a:buSzPts val="1400"/>
              <a:buChar char="●"/>
              <a:defRPr sz="1400">
                <a:solidFill>
                  <a:srgbClr val="0D0B33"/>
                </a:solidFill>
              </a:defRPr>
            </a:lvl1pPr>
            <a:lvl2pPr marL="914400" lvl="1" indent="-304800">
              <a:spcBef>
                <a:spcPts val="0"/>
              </a:spcBef>
              <a:spcAft>
                <a:spcPts val="0"/>
              </a:spcAft>
              <a:buClr>
                <a:srgbClr val="0D0B33"/>
              </a:buClr>
              <a:buSzPts val="1200"/>
              <a:buChar char="○"/>
              <a:defRPr sz="1200">
                <a:solidFill>
                  <a:srgbClr val="0D0B33"/>
                </a:solidFill>
              </a:defRPr>
            </a:lvl2pPr>
            <a:lvl3pPr marL="1371600" lvl="2" indent="-304800">
              <a:spcBef>
                <a:spcPts val="0"/>
              </a:spcBef>
              <a:spcAft>
                <a:spcPts val="0"/>
              </a:spcAft>
              <a:buClr>
                <a:srgbClr val="0D0B33"/>
              </a:buClr>
              <a:buSzPts val="1200"/>
              <a:buChar char="■"/>
              <a:defRPr sz="1200">
                <a:solidFill>
                  <a:srgbClr val="0D0B33"/>
                </a:solidFill>
              </a:defRPr>
            </a:lvl3pPr>
            <a:lvl4pPr marL="1828800" lvl="3" indent="-304800">
              <a:spcBef>
                <a:spcPts val="0"/>
              </a:spcBef>
              <a:spcAft>
                <a:spcPts val="0"/>
              </a:spcAft>
              <a:buClr>
                <a:srgbClr val="0D0B33"/>
              </a:buClr>
              <a:buSzPts val="1200"/>
              <a:buChar char="●"/>
              <a:defRPr sz="1200">
                <a:solidFill>
                  <a:srgbClr val="0D0B33"/>
                </a:solidFill>
              </a:defRPr>
            </a:lvl4pPr>
            <a:lvl5pPr marL="2286000" lvl="4" indent="-304800">
              <a:spcBef>
                <a:spcPts val="0"/>
              </a:spcBef>
              <a:spcAft>
                <a:spcPts val="0"/>
              </a:spcAft>
              <a:buClr>
                <a:srgbClr val="0D0B33"/>
              </a:buClr>
              <a:buSzPts val="1200"/>
              <a:buChar char="○"/>
              <a:defRPr sz="1200">
                <a:solidFill>
                  <a:srgbClr val="0D0B33"/>
                </a:solidFill>
              </a:defRPr>
            </a:lvl5pPr>
            <a:lvl6pPr marL="2743200" lvl="5" indent="-304800">
              <a:spcBef>
                <a:spcPts val="0"/>
              </a:spcBef>
              <a:spcAft>
                <a:spcPts val="0"/>
              </a:spcAft>
              <a:buClr>
                <a:srgbClr val="0D0B33"/>
              </a:buClr>
              <a:buSzPts val="1200"/>
              <a:buChar char="■"/>
              <a:defRPr sz="1200">
                <a:solidFill>
                  <a:srgbClr val="0D0B33"/>
                </a:solidFill>
              </a:defRPr>
            </a:lvl6pPr>
            <a:lvl7pPr marL="3200400" lvl="6" indent="-304800">
              <a:spcBef>
                <a:spcPts val="0"/>
              </a:spcBef>
              <a:spcAft>
                <a:spcPts val="0"/>
              </a:spcAft>
              <a:buClr>
                <a:srgbClr val="0D0B33"/>
              </a:buClr>
              <a:buSzPts val="1200"/>
              <a:buChar char="●"/>
              <a:defRPr sz="1200">
                <a:solidFill>
                  <a:srgbClr val="0D0B33"/>
                </a:solidFill>
              </a:defRPr>
            </a:lvl7pPr>
            <a:lvl8pPr marL="3657600" lvl="7" indent="-304800">
              <a:spcBef>
                <a:spcPts val="0"/>
              </a:spcBef>
              <a:spcAft>
                <a:spcPts val="0"/>
              </a:spcAft>
              <a:buClr>
                <a:srgbClr val="0D0B33"/>
              </a:buClr>
              <a:buSzPts val="1200"/>
              <a:buChar char="○"/>
              <a:defRPr sz="1200">
                <a:solidFill>
                  <a:srgbClr val="0D0B33"/>
                </a:solidFill>
              </a:defRPr>
            </a:lvl8pPr>
            <a:lvl9pPr marL="4114800" lvl="8" indent="-304800">
              <a:spcBef>
                <a:spcPts val="0"/>
              </a:spcBef>
              <a:spcAft>
                <a:spcPts val="0"/>
              </a:spcAft>
              <a:buClr>
                <a:srgbClr val="0D0B33"/>
              </a:buClr>
              <a:buSzPts val="1200"/>
              <a:buChar char="■"/>
              <a:defRPr sz="1200">
                <a:solidFill>
                  <a:srgbClr val="0D0B33"/>
                </a:solidFill>
              </a:defRPr>
            </a:lvl9pPr>
          </a:lstStyle>
          <a:p/>
        </p:txBody>
      </p:sp>
      <p:sp>
        <p:nvSpPr>
          <p:cNvPr id="35" name="Google Shape;35;p7"/>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36" name="Google Shape;36;p7"/>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1 Content 1">
  <p:cSld name="TITLE_AND_TWO_COLUMNS_3">
    <p:bg>
      <p:bgPr>
        <a:blipFill>
          <a:blip r:embed="rId2"/>
          <a:stretch>
            <a:fillRect/>
          </a:stretch>
        </a:blipFill>
        <a:effectLst/>
      </p:bgPr>
    </p:bg>
    <p:spTree>
      <p:nvGrpSpPr>
        <p:cNvPr id="37" name="Shape 37"/>
        <p:cNvGrpSpPr/>
        <p:nvPr/>
      </p:nvGrpSpPr>
      <p:grpSpPr>
        <a:xfrm>
          <a:off x="0" y="0"/>
          <a:ext cx="0" cy="0"/>
          <a:chOff x="0" y="0"/>
          <a:chExt cx="0" cy="0"/>
        </a:xfrm>
      </p:grpSpPr>
      <p:sp>
        <p:nvSpPr>
          <p:cNvPr id="38" name="Google Shape;38;p8"/>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40" name="Google Shape;40;p8"/>
          <p:cNvPicPr preferRelativeResize="0"/>
          <p:nvPr/>
        </p:nvPicPr>
        <p:blipFill>
          <a:blip r:embed="rId3"/>
          <a:stretch>
            <a:fillRect/>
          </a:stretch>
        </p:blipFill>
        <p:spPr>
          <a:xfrm>
            <a:off x="311698" y="4746485"/>
            <a:ext cx="227050" cy="227075"/>
          </a:xfrm>
          <a:prstGeom prst="rect">
            <a:avLst/>
          </a:prstGeom>
          <a:noFill/>
          <a:ln>
            <a:noFill/>
          </a:ln>
        </p:spPr>
      </p:pic>
      <p:sp>
        <p:nvSpPr>
          <p:cNvPr id="41" name="Google Shape;41;p8"/>
          <p:cNvSpPr/>
          <p:nvPr>
            <p:ph type="pic" idx="2"/>
          </p:nvPr>
        </p:nvSpPr>
        <p:spPr>
          <a:xfrm>
            <a:off x="612000" y="1295925"/>
            <a:ext cx="1260600" cy="1260600"/>
          </a:xfrm>
          <a:prstGeom prst="roundRect">
            <a:avLst>
              <a:gd name="adj" fmla="val 6537"/>
            </a:avLst>
          </a:prstGeom>
          <a:noFill/>
          <a:ln>
            <a:noFill/>
          </a:ln>
        </p:spPr>
      </p:sp>
      <p:sp>
        <p:nvSpPr>
          <p:cNvPr id="42" name="Google Shape;42;p8"/>
          <p:cNvSpPr/>
          <p:nvPr>
            <p:ph type="pic" idx="3"/>
          </p:nvPr>
        </p:nvSpPr>
        <p:spPr>
          <a:xfrm>
            <a:off x="2276846" y="1295925"/>
            <a:ext cx="1260600" cy="1260600"/>
          </a:xfrm>
          <a:prstGeom prst="roundRect">
            <a:avLst>
              <a:gd name="adj" fmla="val 6537"/>
            </a:avLst>
          </a:prstGeom>
          <a:noFill/>
          <a:ln>
            <a:noFill/>
          </a:ln>
        </p:spPr>
      </p:sp>
      <p:sp>
        <p:nvSpPr>
          <p:cNvPr id="43" name="Google Shape;43;p8"/>
          <p:cNvSpPr/>
          <p:nvPr>
            <p:ph type="pic" idx="4"/>
          </p:nvPr>
        </p:nvSpPr>
        <p:spPr>
          <a:xfrm>
            <a:off x="3941693" y="1295925"/>
            <a:ext cx="1260600" cy="1260600"/>
          </a:xfrm>
          <a:prstGeom prst="roundRect">
            <a:avLst>
              <a:gd name="adj" fmla="val 6537"/>
            </a:avLst>
          </a:prstGeom>
          <a:noFill/>
          <a:ln>
            <a:noFill/>
          </a:ln>
        </p:spPr>
      </p:sp>
      <p:sp>
        <p:nvSpPr>
          <p:cNvPr id="44" name="Google Shape;44;p8"/>
          <p:cNvSpPr/>
          <p:nvPr>
            <p:ph type="pic" idx="5"/>
          </p:nvPr>
        </p:nvSpPr>
        <p:spPr>
          <a:xfrm>
            <a:off x="5606539" y="1295925"/>
            <a:ext cx="1260600" cy="1260600"/>
          </a:xfrm>
          <a:prstGeom prst="roundRect">
            <a:avLst>
              <a:gd name="adj" fmla="val 6537"/>
            </a:avLst>
          </a:prstGeom>
          <a:noFill/>
          <a:ln>
            <a:noFill/>
          </a:ln>
        </p:spPr>
      </p:sp>
      <p:sp>
        <p:nvSpPr>
          <p:cNvPr id="45" name="Google Shape;45;p8"/>
          <p:cNvSpPr/>
          <p:nvPr>
            <p:ph type="pic" idx="6"/>
          </p:nvPr>
        </p:nvSpPr>
        <p:spPr>
          <a:xfrm>
            <a:off x="7271386" y="1295925"/>
            <a:ext cx="1260600" cy="1260600"/>
          </a:xfrm>
          <a:prstGeom prst="roundRect">
            <a:avLst>
              <a:gd name="adj" fmla="val 6537"/>
            </a:avLst>
          </a:prstGeom>
          <a:noFill/>
          <a:ln>
            <a:noFill/>
          </a:ln>
        </p:spPr>
      </p:sp>
      <p:sp>
        <p:nvSpPr>
          <p:cNvPr id="46" name="Google Shape;46;p8"/>
          <p:cNvSpPr txBox="1"/>
          <p:nvPr>
            <p:ph type="subTitle" idx="1"/>
          </p:nvPr>
        </p:nvSpPr>
        <p:spPr>
          <a:xfrm>
            <a:off x="612000" y="2800363"/>
            <a:ext cx="1260600" cy="393600"/>
          </a:xfrm>
          <a:prstGeom prst="rect">
            <a:avLst/>
          </a:prstGeom>
        </p:spPr>
        <p:txBody>
          <a:bodyPr spcFirstLastPara="1" wrap="square" lIns="91425" tIns="91425" rIns="91425" bIns="91425" anchor="t" anchorCtr="0">
            <a:normAutofit/>
          </a:bodyPr>
          <a:lstStyle>
            <a:lvl1pPr lvl="0">
              <a:spcBef>
                <a:spcPts val="0"/>
              </a:spcBef>
              <a:spcAft>
                <a:spcPts val="0"/>
              </a:spcAft>
              <a:buClr>
                <a:srgbClr val="4A21EF"/>
              </a:buClr>
              <a:buSzPts val="1200"/>
              <a:buNone/>
              <a:defRPr sz="1200" b="1">
                <a:solidFill>
                  <a:srgbClr val="4A21EF"/>
                </a:solidFill>
              </a:defRPr>
            </a:lvl1pPr>
            <a:lvl2pPr lvl="1">
              <a:spcBef>
                <a:spcPts val="0"/>
              </a:spcBef>
              <a:spcAft>
                <a:spcPts val="0"/>
              </a:spcAft>
              <a:buClr>
                <a:srgbClr val="4A21EF"/>
              </a:buClr>
              <a:buSzPts val="800"/>
              <a:buNone/>
              <a:defRPr sz="800" b="1">
                <a:solidFill>
                  <a:srgbClr val="4A21EF"/>
                </a:solidFill>
              </a:defRPr>
            </a:lvl2pPr>
            <a:lvl3pPr lvl="2">
              <a:spcBef>
                <a:spcPts val="0"/>
              </a:spcBef>
              <a:spcAft>
                <a:spcPts val="0"/>
              </a:spcAft>
              <a:buClr>
                <a:srgbClr val="4A21EF"/>
              </a:buClr>
              <a:buSzPts val="800"/>
              <a:buNone/>
              <a:defRPr sz="800" b="1">
                <a:solidFill>
                  <a:srgbClr val="4A21EF"/>
                </a:solidFill>
              </a:defRPr>
            </a:lvl3pPr>
            <a:lvl4pPr lvl="3">
              <a:spcBef>
                <a:spcPts val="0"/>
              </a:spcBef>
              <a:spcAft>
                <a:spcPts val="0"/>
              </a:spcAft>
              <a:buClr>
                <a:srgbClr val="4A21EF"/>
              </a:buClr>
              <a:buSzPts val="800"/>
              <a:buNone/>
              <a:defRPr sz="800" b="1">
                <a:solidFill>
                  <a:srgbClr val="4A21EF"/>
                </a:solidFill>
              </a:defRPr>
            </a:lvl4pPr>
            <a:lvl5pPr lvl="4">
              <a:spcBef>
                <a:spcPts val="0"/>
              </a:spcBef>
              <a:spcAft>
                <a:spcPts val="0"/>
              </a:spcAft>
              <a:buClr>
                <a:srgbClr val="4A21EF"/>
              </a:buClr>
              <a:buSzPts val="800"/>
              <a:buNone/>
              <a:defRPr sz="800" b="1">
                <a:solidFill>
                  <a:srgbClr val="4A21EF"/>
                </a:solidFill>
              </a:defRPr>
            </a:lvl5pPr>
            <a:lvl6pPr lvl="5">
              <a:spcBef>
                <a:spcPts val="0"/>
              </a:spcBef>
              <a:spcAft>
                <a:spcPts val="0"/>
              </a:spcAft>
              <a:buClr>
                <a:srgbClr val="4A21EF"/>
              </a:buClr>
              <a:buSzPts val="800"/>
              <a:buNone/>
              <a:defRPr sz="800" b="1">
                <a:solidFill>
                  <a:srgbClr val="4A21EF"/>
                </a:solidFill>
              </a:defRPr>
            </a:lvl6pPr>
            <a:lvl7pPr lvl="6">
              <a:spcBef>
                <a:spcPts val="0"/>
              </a:spcBef>
              <a:spcAft>
                <a:spcPts val="0"/>
              </a:spcAft>
              <a:buClr>
                <a:srgbClr val="4A21EF"/>
              </a:buClr>
              <a:buSzPts val="800"/>
              <a:buNone/>
              <a:defRPr sz="800" b="1">
                <a:solidFill>
                  <a:srgbClr val="4A21EF"/>
                </a:solidFill>
              </a:defRPr>
            </a:lvl7pPr>
            <a:lvl8pPr lvl="7">
              <a:spcBef>
                <a:spcPts val="0"/>
              </a:spcBef>
              <a:spcAft>
                <a:spcPts val="0"/>
              </a:spcAft>
              <a:buClr>
                <a:srgbClr val="4A21EF"/>
              </a:buClr>
              <a:buSzPts val="800"/>
              <a:buNone/>
              <a:defRPr sz="800" b="1">
                <a:solidFill>
                  <a:srgbClr val="4A21EF"/>
                </a:solidFill>
              </a:defRPr>
            </a:lvl8pPr>
            <a:lvl9pPr lvl="8">
              <a:spcBef>
                <a:spcPts val="0"/>
              </a:spcBef>
              <a:spcAft>
                <a:spcPts val="0"/>
              </a:spcAft>
              <a:buClr>
                <a:srgbClr val="4A21EF"/>
              </a:buClr>
              <a:buSzPts val="800"/>
              <a:buNone/>
              <a:defRPr sz="800" b="1">
                <a:solidFill>
                  <a:srgbClr val="4A21EF"/>
                </a:solidFill>
              </a:defRPr>
            </a:lvl9pPr>
          </a:lstStyle>
          <a:p/>
        </p:txBody>
      </p:sp>
      <p:sp>
        <p:nvSpPr>
          <p:cNvPr id="47" name="Google Shape;47;p8"/>
          <p:cNvSpPr txBox="1"/>
          <p:nvPr>
            <p:ph type="subTitle" idx="7"/>
          </p:nvPr>
        </p:nvSpPr>
        <p:spPr>
          <a:xfrm>
            <a:off x="22768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8" name="Google Shape;48;p8"/>
          <p:cNvSpPr txBox="1"/>
          <p:nvPr>
            <p:ph type="subTitle" idx="8"/>
          </p:nvPr>
        </p:nvSpPr>
        <p:spPr>
          <a:xfrm>
            <a:off x="560655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49" name="Google Shape;49;p8"/>
          <p:cNvSpPr txBox="1"/>
          <p:nvPr>
            <p:ph type="subTitle" idx="9"/>
          </p:nvPr>
        </p:nvSpPr>
        <p:spPr>
          <a:xfrm>
            <a:off x="39417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0" name="Google Shape;50;p8"/>
          <p:cNvSpPr txBox="1"/>
          <p:nvPr>
            <p:ph type="subTitle" idx="13"/>
          </p:nvPr>
        </p:nvSpPr>
        <p:spPr>
          <a:xfrm>
            <a:off x="7271400" y="2800363"/>
            <a:ext cx="1260600" cy="3936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1200"/>
              <a:buNone/>
              <a:defRPr sz="1200" b="1">
                <a:solidFill>
                  <a:srgbClr val="4A21EF"/>
                </a:solidFill>
              </a:defRPr>
            </a:lvl1pPr>
            <a:lvl2pPr lvl="1" rtl="0">
              <a:spcBef>
                <a:spcPts val="0"/>
              </a:spcBef>
              <a:spcAft>
                <a:spcPts val="0"/>
              </a:spcAft>
              <a:buClr>
                <a:srgbClr val="4A21EF"/>
              </a:buClr>
              <a:buSzPts val="800"/>
              <a:buNone/>
              <a:defRPr sz="800" b="1">
                <a:solidFill>
                  <a:srgbClr val="4A21EF"/>
                </a:solidFill>
              </a:defRPr>
            </a:lvl2pPr>
            <a:lvl3pPr lvl="2" rtl="0">
              <a:spcBef>
                <a:spcPts val="0"/>
              </a:spcBef>
              <a:spcAft>
                <a:spcPts val="0"/>
              </a:spcAft>
              <a:buClr>
                <a:srgbClr val="4A21EF"/>
              </a:buClr>
              <a:buSzPts val="800"/>
              <a:buNone/>
              <a:defRPr sz="800" b="1">
                <a:solidFill>
                  <a:srgbClr val="4A21EF"/>
                </a:solidFill>
              </a:defRPr>
            </a:lvl3pPr>
            <a:lvl4pPr lvl="3" rtl="0">
              <a:spcBef>
                <a:spcPts val="0"/>
              </a:spcBef>
              <a:spcAft>
                <a:spcPts val="0"/>
              </a:spcAft>
              <a:buClr>
                <a:srgbClr val="4A21EF"/>
              </a:buClr>
              <a:buSzPts val="800"/>
              <a:buNone/>
              <a:defRPr sz="800" b="1">
                <a:solidFill>
                  <a:srgbClr val="4A21EF"/>
                </a:solidFill>
              </a:defRPr>
            </a:lvl4pPr>
            <a:lvl5pPr lvl="4" rtl="0">
              <a:spcBef>
                <a:spcPts val="0"/>
              </a:spcBef>
              <a:spcAft>
                <a:spcPts val="0"/>
              </a:spcAft>
              <a:buClr>
                <a:srgbClr val="4A21EF"/>
              </a:buClr>
              <a:buSzPts val="800"/>
              <a:buNone/>
              <a:defRPr sz="800" b="1">
                <a:solidFill>
                  <a:srgbClr val="4A21EF"/>
                </a:solidFill>
              </a:defRPr>
            </a:lvl5pPr>
            <a:lvl6pPr lvl="5" rtl="0">
              <a:spcBef>
                <a:spcPts val="0"/>
              </a:spcBef>
              <a:spcAft>
                <a:spcPts val="0"/>
              </a:spcAft>
              <a:buClr>
                <a:srgbClr val="4A21EF"/>
              </a:buClr>
              <a:buSzPts val="800"/>
              <a:buNone/>
              <a:defRPr sz="800" b="1">
                <a:solidFill>
                  <a:srgbClr val="4A21EF"/>
                </a:solidFill>
              </a:defRPr>
            </a:lvl6pPr>
            <a:lvl7pPr lvl="6" rtl="0">
              <a:spcBef>
                <a:spcPts val="0"/>
              </a:spcBef>
              <a:spcAft>
                <a:spcPts val="0"/>
              </a:spcAft>
              <a:buClr>
                <a:srgbClr val="4A21EF"/>
              </a:buClr>
              <a:buSzPts val="800"/>
              <a:buNone/>
              <a:defRPr sz="800" b="1">
                <a:solidFill>
                  <a:srgbClr val="4A21EF"/>
                </a:solidFill>
              </a:defRPr>
            </a:lvl7pPr>
            <a:lvl8pPr lvl="7" rtl="0">
              <a:spcBef>
                <a:spcPts val="0"/>
              </a:spcBef>
              <a:spcAft>
                <a:spcPts val="0"/>
              </a:spcAft>
              <a:buClr>
                <a:srgbClr val="4A21EF"/>
              </a:buClr>
              <a:buSzPts val="800"/>
              <a:buNone/>
              <a:defRPr sz="800" b="1">
                <a:solidFill>
                  <a:srgbClr val="4A21EF"/>
                </a:solidFill>
              </a:defRPr>
            </a:lvl8pPr>
            <a:lvl9pPr lvl="8" rtl="0">
              <a:spcBef>
                <a:spcPts val="0"/>
              </a:spcBef>
              <a:spcAft>
                <a:spcPts val="0"/>
              </a:spcAft>
              <a:buClr>
                <a:srgbClr val="4A21EF"/>
              </a:buClr>
              <a:buSzPts val="800"/>
              <a:buNone/>
              <a:defRPr sz="800" b="1">
                <a:solidFill>
                  <a:srgbClr val="4A21EF"/>
                </a:solidFill>
              </a:defRPr>
            </a:lvl9pPr>
          </a:lstStyle>
          <a:p/>
        </p:txBody>
      </p:sp>
      <p:sp>
        <p:nvSpPr>
          <p:cNvPr id="51" name="Google Shape;51;p8"/>
          <p:cNvSpPr txBox="1"/>
          <p:nvPr>
            <p:ph type="body" idx="14"/>
          </p:nvPr>
        </p:nvSpPr>
        <p:spPr>
          <a:xfrm>
            <a:off x="615400" y="3337600"/>
            <a:ext cx="1260600" cy="227100"/>
          </a:xfrm>
          <a:prstGeom prst="rect">
            <a:avLst/>
          </a:prstGeom>
        </p:spPr>
        <p:txBody>
          <a:bodyPr spcFirstLastPara="1" wrap="square" lIns="91425" tIns="91425" rIns="91425" bIns="91425" anchor="t" anchorCtr="0">
            <a:normAutofit/>
          </a:bodyPr>
          <a:lstStyle>
            <a:lvl1pPr marL="457200" lvl="0" indent="-292100">
              <a:spcBef>
                <a:spcPts val="0"/>
              </a:spcBef>
              <a:spcAft>
                <a:spcPts val="0"/>
              </a:spcAft>
              <a:buSzPts val="1000"/>
              <a:buChar char="●"/>
              <a:defRPr sz="10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p:txBody>
      </p:sp>
      <p:sp>
        <p:nvSpPr>
          <p:cNvPr id="52" name="Google Shape;52;p8"/>
          <p:cNvSpPr txBox="1"/>
          <p:nvPr>
            <p:ph type="body" idx="15"/>
          </p:nvPr>
        </p:nvSpPr>
        <p:spPr>
          <a:xfrm>
            <a:off x="2276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3" name="Google Shape;53;p8"/>
          <p:cNvSpPr txBox="1"/>
          <p:nvPr>
            <p:ph type="body" idx="16"/>
          </p:nvPr>
        </p:nvSpPr>
        <p:spPr>
          <a:xfrm>
            <a:off x="393830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4" name="Google Shape;54;p8"/>
          <p:cNvSpPr txBox="1"/>
          <p:nvPr>
            <p:ph type="body" idx="17"/>
          </p:nvPr>
        </p:nvSpPr>
        <p:spPr>
          <a:xfrm>
            <a:off x="55997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
        <p:nvSpPr>
          <p:cNvPr id="55" name="Google Shape;55;p8"/>
          <p:cNvSpPr txBox="1"/>
          <p:nvPr>
            <p:ph type="body" idx="18"/>
          </p:nvPr>
        </p:nvSpPr>
        <p:spPr>
          <a:xfrm>
            <a:off x="7211850" y="3337600"/>
            <a:ext cx="1260600" cy="227100"/>
          </a:xfrm>
          <a:prstGeom prst="rect">
            <a:avLst/>
          </a:prstGeom>
        </p:spPr>
        <p:txBody>
          <a:bodyPr spcFirstLastPara="1" wrap="square" lIns="91425" tIns="91425" rIns="91425" bIns="91425" anchor="t" anchorCtr="0">
            <a:normAutofit/>
          </a:bodyPr>
          <a:lstStyle>
            <a:lvl1pPr marL="457200" lvl="0" indent="-292100" rtl="0">
              <a:spcBef>
                <a:spcPts val="0"/>
              </a:spcBef>
              <a:spcAft>
                <a:spcPts val="0"/>
              </a:spcAft>
              <a:buSzPts val="1000"/>
              <a:buChar char="●"/>
              <a:defRPr sz="10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2 Content 1">
  <p:cSld name="TITLE_AND_TWO_COLUMNS_2">
    <p:bg>
      <p:bgPr>
        <a:blipFill>
          <a:blip r:embed="rId2"/>
          <a:stretch>
            <a:fillRect/>
          </a:stretch>
        </a:blipFill>
        <a:effectLst/>
      </p:bgPr>
    </p:bg>
    <p:spTree>
      <p:nvGrpSpPr>
        <p:cNvPr id="56" name="Shape 56"/>
        <p:cNvGrpSpPr/>
        <p:nvPr/>
      </p:nvGrpSpPr>
      <p:grpSpPr>
        <a:xfrm>
          <a:off x="0" y="0"/>
          <a:ext cx="0" cy="0"/>
          <a:chOff x="0" y="0"/>
          <a:chExt cx="0" cy="0"/>
        </a:xfrm>
      </p:grpSpPr>
      <p:sp>
        <p:nvSpPr>
          <p:cNvPr id="57" name="Google Shape;57;p9"/>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8" name="Google Shape;58;p9"/>
          <p:cNvSpPr txBox="1"/>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59" name="Google Shape;59;p9"/>
          <p:cNvSpPr txBox="1"/>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0" name="Google Shape;60;p9"/>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1" name="Google Shape;61;p9"/>
          <p:cNvPicPr preferRelativeResize="0"/>
          <p:nvPr/>
        </p:nvPicPr>
        <p:blipFill>
          <a:blip r:embed="rId3"/>
          <a:stretch>
            <a:fillRect/>
          </a:stretch>
        </p:blipFill>
        <p:spPr>
          <a:xfrm>
            <a:off x="311698" y="4746485"/>
            <a:ext cx="227050" cy="2270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 3 Content">
  <p:cSld name="TITLE_AND_TWO_COLUMNS_1">
    <p:bg>
      <p:bgPr>
        <a:blipFill>
          <a:blip r:embed="rId2"/>
          <a:stretch>
            <a:fillRect/>
          </a:stretch>
        </a:blipFill>
        <a:effectLst/>
      </p:bgPr>
    </p:bg>
    <p:spTree>
      <p:nvGrpSpPr>
        <p:cNvPr id="62" name="Shape 62"/>
        <p:cNvGrpSpPr/>
        <p:nvPr/>
      </p:nvGrpSpPr>
      <p:grpSpPr>
        <a:xfrm>
          <a:off x="0" y="0"/>
          <a:ext cx="0" cy="0"/>
          <a:chOff x="0" y="0"/>
          <a:chExt cx="0" cy="0"/>
        </a:xfrm>
      </p:grpSpPr>
      <p:sp>
        <p:nvSpPr>
          <p:cNvPr id="63" name="Google Shape;63;p10"/>
          <p:cNvSpPr txBox="1"/>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4A21EF"/>
              </a:buClr>
              <a:buSzPts val="2800"/>
              <a:buNone/>
              <a:defRPr>
                <a:solidFill>
                  <a:srgbClr val="4A21E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4" name="Google Shape;64;p10"/>
          <p:cNvSpPr txBox="1"/>
          <p:nvPr>
            <p:ph type="body" idx="1"/>
          </p:nvPr>
        </p:nvSpPr>
        <p:spPr>
          <a:xfrm>
            <a:off x="3117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5" name="Google Shape;65;p10"/>
          <p:cNvSpPr txBox="1"/>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pic>
        <p:nvPicPr>
          <p:cNvPr id="66" name="Google Shape;66;p10"/>
          <p:cNvPicPr preferRelativeResize="0"/>
          <p:nvPr/>
        </p:nvPicPr>
        <p:blipFill>
          <a:blip r:embed="rId3"/>
          <a:stretch>
            <a:fillRect/>
          </a:stretch>
        </p:blipFill>
        <p:spPr>
          <a:xfrm>
            <a:off x="311698" y="4746485"/>
            <a:ext cx="227050" cy="227075"/>
          </a:xfrm>
          <a:prstGeom prst="rect">
            <a:avLst/>
          </a:prstGeom>
          <a:noFill/>
          <a:ln>
            <a:noFill/>
          </a:ln>
        </p:spPr>
      </p:pic>
      <p:sp>
        <p:nvSpPr>
          <p:cNvPr id="67" name="Google Shape;67;p10"/>
          <p:cNvSpPr txBox="1"/>
          <p:nvPr>
            <p:ph type="body" idx="2"/>
          </p:nvPr>
        </p:nvSpPr>
        <p:spPr>
          <a:xfrm>
            <a:off x="31494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
        <p:nvSpPr>
          <p:cNvPr id="68" name="Google Shape;68;p10"/>
          <p:cNvSpPr txBox="1"/>
          <p:nvPr>
            <p:ph type="body" idx="3"/>
          </p:nvPr>
        </p:nvSpPr>
        <p:spPr>
          <a:xfrm>
            <a:off x="5987100" y="1152475"/>
            <a:ext cx="25434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Clr>
                <a:srgbClr val="0D0B33"/>
              </a:buClr>
              <a:buSzPts val="1400"/>
              <a:buChar char="●"/>
              <a:defRPr sz="1400">
                <a:solidFill>
                  <a:srgbClr val="0D0B33"/>
                </a:solidFill>
              </a:defRPr>
            </a:lvl1pPr>
            <a:lvl2pPr marL="914400" lvl="1" indent="-304800" rtl="0">
              <a:spcBef>
                <a:spcPts val="0"/>
              </a:spcBef>
              <a:spcAft>
                <a:spcPts val="0"/>
              </a:spcAft>
              <a:buClr>
                <a:srgbClr val="0D0B33"/>
              </a:buClr>
              <a:buSzPts val="1200"/>
              <a:buChar char="○"/>
              <a:defRPr sz="1200">
                <a:solidFill>
                  <a:srgbClr val="0D0B33"/>
                </a:solidFill>
              </a:defRPr>
            </a:lvl2pPr>
            <a:lvl3pPr marL="1371600" lvl="2" indent="-304800" rtl="0">
              <a:spcBef>
                <a:spcPts val="0"/>
              </a:spcBef>
              <a:spcAft>
                <a:spcPts val="0"/>
              </a:spcAft>
              <a:buClr>
                <a:srgbClr val="0D0B33"/>
              </a:buClr>
              <a:buSzPts val="1200"/>
              <a:buChar char="■"/>
              <a:defRPr sz="1200">
                <a:solidFill>
                  <a:srgbClr val="0D0B33"/>
                </a:solidFill>
              </a:defRPr>
            </a:lvl3pPr>
            <a:lvl4pPr marL="1828800" lvl="3" indent="-304800" rtl="0">
              <a:spcBef>
                <a:spcPts val="0"/>
              </a:spcBef>
              <a:spcAft>
                <a:spcPts val="0"/>
              </a:spcAft>
              <a:buClr>
                <a:srgbClr val="0D0B33"/>
              </a:buClr>
              <a:buSzPts val="1200"/>
              <a:buChar char="●"/>
              <a:defRPr sz="1200">
                <a:solidFill>
                  <a:srgbClr val="0D0B33"/>
                </a:solidFill>
              </a:defRPr>
            </a:lvl4pPr>
            <a:lvl5pPr marL="2286000" lvl="4" indent="-304800" rtl="0">
              <a:spcBef>
                <a:spcPts val="0"/>
              </a:spcBef>
              <a:spcAft>
                <a:spcPts val="0"/>
              </a:spcAft>
              <a:buClr>
                <a:srgbClr val="0D0B33"/>
              </a:buClr>
              <a:buSzPts val="1200"/>
              <a:buChar char="○"/>
              <a:defRPr sz="1200">
                <a:solidFill>
                  <a:srgbClr val="0D0B33"/>
                </a:solidFill>
              </a:defRPr>
            </a:lvl5pPr>
            <a:lvl6pPr marL="2743200" lvl="5" indent="-304800" rtl="0">
              <a:spcBef>
                <a:spcPts val="0"/>
              </a:spcBef>
              <a:spcAft>
                <a:spcPts val="0"/>
              </a:spcAft>
              <a:buClr>
                <a:srgbClr val="0D0B33"/>
              </a:buClr>
              <a:buSzPts val="1200"/>
              <a:buChar char="■"/>
              <a:defRPr sz="1200">
                <a:solidFill>
                  <a:srgbClr val="0D0B33"/>
                </a:solidFill>
              </a:defRPr>
            </a:lvl6pPr>
            <a:lvl7pPr marL="3200400" lvl="6" indent="-304800" rtl="0">
              <a:spcBef>
                <a:spcPts val="0"/>
              </a:spcBef>
              <a:spcAft>
                <a:spcPts val="0"/>
              </a:spcAft>
              <a:buClr>
                <a:srgbClr val="0D0B33"/>
              </a:buClr>
              <a:buSzPts val="1200"/>
              <a:buChar char="●"/>
              <a:defRPr sz="1200">
                <a:solidFill>
                  <a:srgbClr val="0D0B33"/>
                </a:solidFill>
              </a:defRPr>
            </a:lvl7pPr>
            <a:lvl8pPr marL="3657600" lvl="7" indent="-304800" rtl="0">
              <a:spcBef>
                <a:spcPts val="0"/>
              </a:spcBef>
              <a:spcAft>
                <a:spcPts val="0"/>
              </a:spcAft>
              <a:buClr>
                <a:srgbClr val="0D0B33"/>
              </a:buClr>
              <a:buSzPts val="1200"/>
              <a:buChar char="○"/>
              <a:defRPr sz="1200">
                <a:solidFill>
                  <a:srgbClr val="0D0B33"/>
                </a:solidFill>
              </a:defRPr>
            </a:lvl8pPr>
            <a:lvl9pPr marL="4114800" lvl="8" indent="-304800" rtl="0">
              <a:spcBef>
                <a:spcPts val="0"/>
              </a:spcBef>
              <a:spcAft>
                <a:spcPts val="0"/>
              </a:spcAft>
              <a:buClr>
                <a:srgbClr val="0D0B33"/>
              </a:buClr>
              <a:buSzPts val="1200"/>
              <a:buChar char="■"/>
              <a:defRPr sz="1200">
                <a:solidFill>
                  <a:srgbClr val="0D0B33"/>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Open Sans"/>
              <a:buNone/>
              <a:defRPr sz="2800" b="1">
                <a:solidFill>
                  <a:schemeClr val="dk1"/>
                </a:solidFill>
                <a:latin typeface="Open Sans"/>
                <a:ea typeface="Open Sans"/>
                <a:cs typeface="Open Sans"/>
                <a:sym typeface="Open Sans"/>
              </a:defRPr>
            </a:lvl1pPr>
            <a:lvl2pPr lvl="1">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2pPr>
            <a:lvl3pPr lvl="2">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3pPr>
            <a:lvl4pPr lvl="3">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4pPr>
            <a:lvl5pPr lvl="4">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5pPr>
            <a:lvl6pPr lvl="5">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6pPr>
            <a:lvl7pPr lvl="6">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7pPr>
            <a:lvl8pPr lvl="7">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8pPr>
            <a:lvl9pPr lvl="8">
              <a:spcBef>
                <a:spcPts val="0"/>
              </a:spcBef>
              <a:spcAft>
                <a:spcPts val="0"/>
              </a:spcAft>
              <a:buClr>
                <a:schemeClr val="dk1"/>
              </a:buClr>
              <a:buSzPts val="2800"/>
              <a:buFont typeface="Open Sans"/>
              <a:buNone/>
              <a:defRPr sz="2800">
                <a:solidFill>
                  <a:schemeClr val="dk1"/>
                </a:solidFill>
                <a:latin typeface="Open Sans"/>
                <a:ea typeface="Open Sans"/>
                <a:cs typeface="Open Sans"/>
                <a:sym typeface="Open Sans"/>
              </a:defRPr>
            </a:lvl9pPr>
          </a:lstStyle>
          <a:p/>
        </p:txBody>
      </p:sp>
      <p:sp>
        <p:nvSpPr>
          <p:cNvPr id="7" name="Google Shape;7;p1"/>
          <p:cNvSpPr txBox="1"/>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1pPr>
            <a:lvl2pPr lvl="1"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2pPr>
            <a:lvl3pPr lvl="2"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3pPr>
            <a:lvl4pPr lvl="3"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4pPr>
            <a:lvl5pPr lvl="4"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5pPr>
            <a:lvl6pPr lvl="5"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6pPr>
            <a:lvl7pPr lvl="6"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7pPr>
            <a:lvl8pPr lvl="7"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8pPr>
            <a:lvl9pPr lvl="8" algn="r">
              <a:buNone/>
              <a:defRPr sz="1000">
                <a:solidFill>
                  <a:schemeClr val="dk2"/>
                </a:solidFill>
                <a:latin typeface="Open Sans Medium" panose="02010600030101010101" charset="-122"/>
                <a:ea typeface="Open Sans Medium" panose="02010600030101010101" charset="-122"/>
                <a:cs typeface="Open Sans Medium" panose="02010600030101010101" charset="-122"/>
                <a:sym typeface="Open Sans Medium" panose="02010600030101010101" charset="-122"/>
              </a:defRPr>
            </a:lvl9pPr>
          </a:lstStyle>
          <a:p>
            <a:pPr marL="0" lvl="0" indent="0" algn="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5.xml"/><Relationship Id="rId5" Type="http://schemas.openxmlformats.org/officeDocument/2006/relationships/image" Target="../media/image17.png"/><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image" Target="../media/image16.png"/><Relationship Id="rId1" Type="http://schemas.openxmlformats.org/officeDocument/2006/relationships/tags" Target="../tags/tag6.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15.xml"/><Relationship Id="rId6" Type="http://schemas.openxmlformats.org/officeDocument/2006/relationships/tags" Target="../tags/tag34.xml"/><Relationship Id="rId5" Type="http://schemas.openxmlformats.org/officeDocument/2006/relationships/image" Target="../media/image22.png"/><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image" Target="../media/image18.png"/><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35.xml"/></Relationships>
</file>

<file path=ppt/slides/_rels/slide12.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image" Target="../media/image23.png"/><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image" Target="../media/image18.png"/><Relationship Id="rId11" Type="http://schemas.openxmlformats.org/officeDocument/2006/relationships/notesSlide" Target="../notesSlides/notesSlide12.xml"/><Relationship Id="rId10" Type="http://schemas.openxmlformats.org/officeDocument/2006/relationships/slideLayout" Target="../slideLayouts/slideLayout15.xml"/><Relationship Id="rId1" Type="http://schemas.openxmlformats.org/officeDocument/2006/relationships/tags" Target="../tags/tag36.xml"/></Relationships>
</file>

<file path=ppt/slides/_rels/slide13.xml.rels><?xml version="1.0" encoding="UTF-8" standalone="yes"?>
<Relationships xmlns="http://schemas.openxmlformats.org/package/2006/relationships"><Relationship Id="rId9" Type="http://schemas.openxmlformats.org/officeDocument/2006/relationships/tags" Target="../tags/tag49.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image" Target="../media/image24.png"/><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8.png"/><Relationship Id="rId11" Type="http://schemas.openxmlformats.org/officeDocument/2006/relationships/notesSlide" Target="../notesSlides/notesSlide13.xml"/><Relationship Id="rId10" Type="http://schemas.openxmlformats.org/officeDocument/2006/relationships/slideLayout" Target="../slideLayouts/slideLayout15.xml"/><Relationship Id="rId1" Type="http://schemas.openxmlformats.org/officeDocument/2006/relationships/tags" Target="../tags/tag43.xml"/></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1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image" Target="../media/image25.png"/><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image" Target="../media/image18.png"/><Relationship Id="rId1" Type="http://schemas.openxmlformats.org/officeDocument/2006/relationships/tags" Target="../tags/tag5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55.xml"/></Relationships>
</file>

<file path=ppt/slides/_rels/slide16.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image" Target="../media/image28.png"/><Relationship Id="rId7" Type="http://schemas.openxmlformats.org/officeDocument/2006/relationships/tags" Target="../tags/tag59.xml"/><Relationship Id="rId6" Type="http://schemas.openxmlformats.org/officeDocument/2006/relationships/image" Target="../media/image27.png"/><Relationship Id="rId5" Type="http://schemas.openxmlformats.org/officeDocument/2006/relationships/tags" Target="../tags/tag58.xml"/><Relationship Id="rId4" Type="http://schemas.openxmlformats.org/officeDocument/2006/relationships/image" Target="../media/image26.png"/><Relationship Id="rId3" Type="http://schemas.openxmlformats.org/officeDocument/2006/relationships/tags" Target="../tags/tag57.xml"/><Relationship Id="rId2" Type="http://schemas.openxmlformats.org/officeDocument/2006/relationships/image" Target="../media/image18.png"/><Relationship Id="rId12" Type="http://schemas.openxmlformats.org/officeDocument/2006/relationships/notesSlide" Target="../notesSlides/notesSlide16.xml"/><Relationship Id="rId11" Type="http://schemas.openxmlformats.org/officeDocument/2006/relationships/slideLayout" Target="../slideLayouts/slideLayout15.xml"/><Relationship Id="rId10" Type="http://schemas.openxmlformats.org/officeDocument/2006/relationships/tags" Target="../tags/tag61.xml"/><Relationship Id="rId1" Type="http://schemas.openxmlformats.org/officeDocument/2006/relationships/tags" Target="../tags/tag56.xml"/></Relationships>
</file>

<file path=ppt/slides/_rels/slide17.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image" Target="../media/image29.png"/><Relationship Id="rId5" Type="http://schemas.openxmlformats.org/officeDocument/2006/relationships/tags" Target="../tags/tag64.xml"/><Relationship Id="rId4" Type="http://schemas.openxmlformats.org/officeDocument/2006/relationships/image" Target="../media/image26.png"/><Relationship Id="rId3" Type="http://schemas.openxmlformats.org/officeDocument/2006/relationships/tags" Target="../tags/tag63.xml"/><Relationship Id="rId2" Type="http://schemas.openxmlformats.org/officeDocument/2006/relationships/image" Target="../media/image18.png"/><Relationship Id="rId14" Type="http://schemas.openxmlformats.org/officeDocument/2006/relationships/notesSlide" Target="../notesSlides/notesSlide17.xml"/><Relationship Id="rId13" Type="http://schemas.openxmlformats.org/officeDocument/2006/relationships/slideLayout" Target="../slideLayouts/slideLayout15.xml"/><Relationship Id="rId12" Type="http://schemas.openxmlformats.org/officeDocument/2006/relationships/image" Target="../media/image31.png"/><Relationship Id="rId11" Type="http://schemas.openxmlformats.org/officeDocument/2006/relationships/tags" Target="../tags/tag68.xml"/><Relationship Id="rId10" Type="http://schemas.openxmlformats.org/officeDocument/2006/relationships/image" Target="../media/image30.png"/><Relationship Id="rId1" Type="http://schemas.openxmlformats.org/officeDocument/2006/relationships/tags" Target="../tags/tag62.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8.xml"/><Relationship Id="rId5" Type="http://schemas.openxmlformats.org/officeDocument/2006/relationships/slideLayout" Target="../slideLayouts/slideLayout15.xml"/><Relationship Id="rId4" Type="http://schemas.openxmlformats.org/officeDocument/2006/relationships/image" Target="../media/image32.png"/><Relationship Id="rId3" Type="http://schemas.openxmlformats.org/officeDocument/2006/relationships/tags" Target="../tags/tag70.xml"/><Relationship Id="rId2" Type="http://schemas.openxmlformats.org/officeDocument/2006/relationships/image" Target="../media/image18.png"/><Relationship Id="rId1" Type="http://schemas.openxmlformats.org/officeDocument/2006/relationships/tags" Target="../tags/tag69.xml"/></Relationships>
</file>

<file path=ppt/slides/_rels/slide1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image" Target="../media/image35.png"/><Relationship Id="rId7" Type="http://schemas.openxmlformats.org/officeDocument/2006/relationships/tags" Target="../tags/tag74.xml"/><Relationship Id="rId6" Type="http://schemas.openxmlformats.org/officeDocument/2006/relationships/image" Target="../media/image34.png"/><Relationship Id="rId5" Type="http://schemas.openxmlformats.org/officeDocument/2006/relationships/tags" Target="../tags/tag73.xml"/><Relationship Id="rId4" Type="http://schemas.openxmlformats.org/officeDocument/2006/relationships/image" Target="../media/image33.png"/><Relationship Id="rId37" Type="http://schemas.openxmlformats.org/officeDocument/2006/relationships/notesSlide" Target="../notesSlides/notesSlide19.xml"/><Relationship Id="rId36" Type="http://schemas.openxmlformats.org/officeDocument/2006/relationships/slideLayout" Target="../slideLayouts/slideLayout15.xml"/><Relationship Id="rId35" Type="http://schemas.openxmlformats.org/officeDocument/2006/relationships/tags" Target="../tags/tag89.xml"/><Relationship Id="rId34" Type="http://schemas.openxmlformats.org/officeDocument/2006/relationships/tags" Target="../tags/tag88.xml"/><Relationship Id="rId33" Type="http://schemas.openxmlformats.org/officeDocument/2006/relationships/tags" Target="../tags/tag87.xml"/><Relationship Id="rId32" Type="http://schemas.openxmlformats.org/officeDocument/2006/relationships/image" Target="../media/image47.png"/><Relationship Id="rId31" Type="http://schemas.openxmlformats.org/officeDocument/2006/relationships/tags" Target="../tags/tag86.xml"/><Relationship Id="rId30" Type="http://schemas.openxmlformats.org/officeDocument/2006/relationships/image" Target="../media/image46.png"/><Relationship Id="rId3" Type="http://schemas.openxmlformats.org/officeDocument/2006/relationships/tags" Target="../tags/tag72.xml"/><Relationship Id="rId29" Type="http://schemas.openxmlformats.org/officeDocument/2006/relationships/tags" Target="../tags/tag85.xml"/><Relationship Id="rId28" Type="http://schemas.openxmlformats.org/officeDocument/2006/relationships/image" Target="../media/image45.png"/><Relationship Id="rId27" Type="http://schemas.openxmlformats.org/officeDocument/2006/relationships/tags" Target="../tags/tag84.xml"/><Relationship Id="rId26" Type="http://schemas.openxmlformats.org/officeDocument/2006/relationships/image" Target="../media/image44.png"/><Relationship Id="rId25" Type="http://schemas.openxmlformats.org/officeDocument/2006/relationships/tags" Target="../tags/tag83.xml"/><Relationship Id="rId24" Type="http://schemas.openxmlformats.org/officeDocument/2006/relationships/image" Target="../media/image43.png"/><Relationship Id="rId23" Type="http://schemas.openxmlformats.org/officeDocument/2006/relationships/tags" Target="../tags/tag82.xml"/><Relationship Id="rId22" Type="http://schemas.openxmlformats.org/officeDocument/2006/relationships/image" Target="../media/image42.png"/><Relationship Id="rId21" Type="http://schemas.openxmlformats.org/officeDocument/2006/relationships/tags" Target="../tags/tag81.xml"/><Relationship Id="rId20" Type="http://schemas.openxmlformats.org/officeDocument/2006/relationships/image" Target="../media/image41.png"/><Relationship Id="rId2" Type="http://schemas.openxmlformats.org/officeDocument/2006/relationships/image" Target="../media/image18.png"/><Relationship Id="rId19" Type="http://schemas.openxmlformats.org/officeDocument/2006/relationships/tags" Target="../tags/tag80.xml"/><Relationship Id="rId18" Type="http://schemas.openxmlformats.org/officeDocument/2006/relationships/image" Target="../media/image40.png"/><Relationship Id="rId17" Type="http://schemas.openxmlformats.org/officeDocument/2006/relationships/tags" Target="../tags/tag79.xml"/><Relationship Id="rId16" Type="http://schemas.openxmlformats.org/officeDocument/2006/relationships/image" Target="../media/image39.png"/><Relationship Id="rId15" Type="http://schemas.openxmlformats.org/officeDocument/2006/relationships/tags" Target="../tags/tag78.xml"/><Relationship Id="rId14" Type="http://schemas.openxmlformats.org/officeDocument/2006/relationships/image" Target="../media/image38.png"/><Relationship Id="rId13" Type="http://schemas.openxmlformats.org/officeDocument/2006/relationships/tags" Target="../tags/tag77.xml"/><Relationship Id="rId12" Type="http://schemas.openxmlformats.org/officeDocument/2006/relationships/image" Target="../media/image37.png"/><Relationship Id="rId11" Type="http://schemas.openxmlformats.org/officeDocument/2006/relationships/tags" Target="../tags/tag76.xml"/><Relationship Id="rId10" Type="http://schemas.openxmlformats.org/officeDocument/2006/relationships/image" Target="../media/image36.png"/><Relationship Id="rId1" Type="http://schemas.openxmlformats.org/officeDocument/2006/relationships/tags" Target="../tags/tag71.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5.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image" Target="../media/image18.png"/><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xml"/><Relationship Id="rId1" Type="http://schemas.openxmlformats.org/officeDocument/2006/relationships/tags" Target="../tags/tag90.xml"/></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1.xml"/><Relationship Id="rId7" Type="http://schemas.openxmlformats.org/officeDocument/2006/relationships/slideLayout" Target="../slideLayouts/slideLayout15.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8.png"/><Relationship Id="rId1" Type="http://schemas.openxmlformats.org/officeDocument/2006/relationships/tags" Target="../tags/tag91.xml"/></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15.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image" Target="../media/image18.png"/><Relationship Id="rId1" Type="http://schemas.openxmlformats.org/officeDocument/2006/relationships/tags" Target="../tags/tag96.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23.xml"/><Relationship Id="rId5" Type="http://schemas.openxmlformats.org/officeDocument/2006/relationships/slideLayout" Target="../slideLayouts/slideLayout15.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8.png"/><Relationship Id="rId1" Type="http://schemas.openxmlformats.org/officeDocument/2006/relationships/tags" Target="../tags/tag99.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15.xml"/><Relationship Id="rId3" Type="http://schemas.openxmlformats.org/officeDocument/2006/relationships/tags" Target="../tags/tag103.xml"/><Relationship Id="rId2" Type="http://schemas.openxmlformats.org/officeDocument/2006/relationships/image" Target="../media/image18.png"/><Relationship Id="rId1" Type="http://schemas.openxmlformats.org/officeDocument/2006/relationships/tags" Target="../tags/tag10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104.xml"/></Relationships>
</file>

<file path=ppt/slides/_rels/slide26.xml.rels><?xml version="1.0" encoding="UTF-8" standalone="yes"?>
<Relationships xmlns="http://schemas.openxmlformats.org/package/2006/relationships"><Relationship Id="rId9" Type="http://schemas.openxmlformats.org/officeDocument/2006/relationships/notesSlide" Target="../notesSlides/notesSlide26.xml"/><Relationship Id="rId8" Type="http://schemas.openxmlformats.org/officeDocument/2006/relationships/slideLayout" Target="../slideLayouts/slideLayout15.xml"/><Relationship Id="rId7" Type="http://schemas.openxmlformats.org/officeDocument/2006/relationships/tags" Target="../tags/tag108.xml"/><Relationship Id="rId6" Type="http://schemas.openxmlformats.org/officeDocument/2006/relationships/image" Target="../media/image21.png"/><Relationship Id="rId5" Type="http://schemas.openxmlformats.org/officeDocument/2006/relationships/tags" Target="../tags/tag107.xml"/><Relationship Id="rId4" Type="http://schemas.openxmlformats.org/officeDocument/2006/relationships/image" Target="../media/image48.png"/><Relationship Id="rId3" Type="http://schemas.openxmlformats.org/officeDocument/2006/relationships/tags" Target="../tags/tag106.xml"/><Relationship Id="rId2" Type="http://schemas.openxmlformats.org/officeDocument/2006/relationships/image" Target="../media/image18.png"/><Relationship Id="rId1" Type="http://schemas.openxmlformats.org/officeDocument/2006/relationships/tags" Target="../tags/tag105.xml"/></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15.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image" Target="../media/image18.png"/><Relationship Id="rId3" Type="http://schemas.openxmlformats.org/officeDocument/2006/relationships/tags" Target="../tags/tag13.xml"/><Relationship Id="rId2" Type="http://schemas.openxmlformats.org/officeDocument/2006/relationships/image" Target="../media/image19.png"/><Relationship Id="rId1" Type="http://schemas.openxmlformats.org/officeDocument/2006/relationships/tags" Target="../tags/tag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5.xml"/><Relationship Id="rId3" Type="http://schemas.openxmlformats.org/officeDocument/2006/relationships/tags" Target="../tags/tag17.xml"/><Relationship Id="rId2" Type="http://schemas.openxmlformats.org/officeDocument/2006/relationships/image" Target="../media/image18.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5.xml"/><Relationship Id="rId3" Type="http://schemas.openxmlformats.org/officeDocument/2006/relationships/tags" Target="../tags/tag19.xml"/><Relationship Id="rId2" Type="http://schemas.openxmlformats.org/officeDocument/2006/relationships/image" Target="../media/image18.png"/><Relationship Id="rId1" Type="http://schemas.openxmlformats.org/officeDocument/2006/relationships/tags" Target="../tags/tag18.xml"/></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15.xml"/><Relationship Id="rId3" Type="http://schemas.openxmlformats.org/officeDocument/2006/relationships/tags" Target="../tags/tag21.xml"/><Relationship Id="rId2" Type="http://schemas.openxmlformats.org/officeDocument/2006/relationships/image" Target="../media/image18.png"/><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15.xml"/><Relationship Id="rId3" Type="http://schemas.openxmlformats.org/officeDocument/2006/relationships/tags" Target="../tags/tag23.xml"/><Relationship Id="rId2" Type="http://schemas.openxmlformats.org/officeDocument/2006/relationships/image" Target="../media/image18.png"/><Relationship Id="rId1" Type="http://schemas.openxmlformats.org/officeDocument/2006/relationships/tags" Target="../tags/tag22.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tags" Target="../tags/tag25.xml"/><Relationship Id="rId2" Type="http://schemas.openxmlformats.org/officeDocument/2006/relationships/image" Target="../media/image18.png"/><Relationship Id="rId1" Type="http://schemas.openxmlformats.org/officeDocument/2006/relationships/tags" Target="../tags/tag24.xml"/></Relationships>
</file>

<file path=ppt/slides/_rels/slide9.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tags" Target="../tags/tag30.xml"/><Relationship Id="rId7" Type="http://schemas.openxmlformats.org/officeDocument/2006/relationships/tags" Target="../tags/tag29.xml"/><Relationship Id="rId6" Type="http://schemas.openxmlformats.org/officeDocument/2006/relationships/image" Target="../media/image21.png"/><Relationship Id="rId5" Type="http://schemas.openxmlformats.org/officeDocument/2006/relationships/tags" Target="../tags/tag28.xml"/><Relationship Id="rId4" Type="http://schemas.openxmlformats.org/officeDocument/2006/relationships/image" Target="../media/image20.png"/><Relationship Id="rId3" Type="http://schemas.openxmlformats.org/officeDocument/2006/relationships/tags" Target="../tags/tag27.xml"/><Relationship Id="rId2" Type="http://schemas.openxmlformats.org/officeDocument/2006/relationships/image" Target="../media/image18.png"/><Relationship Id="rId10" Type="http://schemas.openxmlformats.org/officeDocument/2006/relationships/notesSlide" Target="../notesSlides/notesSlide9.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4" name="picture 4"/>
          <p:cNvPicPr>
            <a:picLocks noChangeAspect="1"/>
          </p:cNvPicPr>
          <p:nvPr>
            <p:custDataLst>
              <p:tags r:id="rId1"/>
            </p:custDataLst>
          </p:nvPr>
        </p:nvPicPr>
        <p:blipFill>
          <a:blip r:embed="rId2"/>
          <a:stretch>
            <a:fillRect/>
          </a:stretch>
        </p:blipFill>
        <p:spPr>
          <a:xfrm rot="21600000">
            <a:off x="4718622" y="1424409"/>
            <a:ext cx="3889545" cy="2965975"/>
          </a:xfrm>
          <a:prstGeom prst="rect">
            <a:avLst/>
          </a:prstGeom>
        </p:spPr>
      </p:pic>
      <p:sp>
        <p:nvSpPr>
          <p:cNvPr id="6" name="textbox 6"/>
          <p:cNvSpPr/>
          <p:nvPr>
            <p:custDataLst>
              <p:tags r:id="rId3"/>
            </p:custDataLst>
          </p:nvPr>
        </p:nvSpPr>
        <p:spPr>
          <a:xfrm>
            <a:off x="443230" y="2667000"/>
            <a:ext cx="5328920" cy="955040"/>
          </a:xfrm>
          <a:prstGeom prst="rect">
            <a:avLst/>
          </a:prstGeom>
        </p:spPr>
        <p:txBody>
          <a:bodyPr vert="horz" wrap="square" lIns="0" tIns="0" rIns="0" bIns="0"/>
          <a:p>
            <a:pPr algn="l" rtl="0" eaLnBrk="0">
              <a:lnSpc>
                <a:spcPct val="73000"/>
              </a:lnSpc>
            </a:pPr>
            <a:endParaRPr lang="en-US" altLang="en-US" sz="100" dirty="0"/>
          </a:p>
          <a:p>
            <a:pPr marL="26035" algn="l" rtl="0" eaLnBrk="0">
              <a:lnSpc>
                <a:spcPct val="87000"/>
              </a:lnSpc>
            </a:pPr>
            <a:r>
              <a:rPr sz="3200" b="1" kern="0" spc="40" dirty="0">
                <a:solidFill>
                  <a:srgbClr val="79EFBD">
                    <a:alpha val="100000"/>
                  </a:srgbClr>
                </a:solidFill>
                <a:latin typeface="Alibaba Sans Thai" panose="020B0503020203040204" charset="-122"/>
                <a:ea typeface="Alibaba Sans Thai" panose="020B0503020203040204" charset="-122"/>
                <a:cs typeface="Alibaba Sans" panose="020B0503020203040204"/>
              </a:rPr>
              <a:t>SFP </a:t>
            </a:r>
            <a:r>
              <a:rPr lang="en-US" sz="3200" b="1" kern="0" spc="40" dirty="0">
                <a:solidFill>
                  <a:srgbClr val="79EFBD">
                    <a:alpha val="100000"/>
                  </a:srgbClr>
                </a:solidFill>
                <a:latin typeface="Alibaba Sans Thai" panose="020B0503020203040204" charset="-122"/>
                <a:ea typeface="Alibaba Sans Thai" panose="020B0503020203040204" charset="-122"/>
                <a:cs typeface="Alibaba Sans" panose="020B0503020203040204"/>
              </a:rPr>
              <a:t>Teknik D</a:t>
            </a:r>
            <a:r>
              <a:rPr lang="az-Latn-AZ" sz="3200" b="1" kern="0" spc="40" dirty="0">
                <a:solidFill>
                  <a:srgbClr val="79EFBD">
                    <a:alpha val="100000"/>
                  </a:srgbClr>
                </a:solidFill>
                <a:latin typeface="Alibaba Sans Thai" panose="020B0503020203040204" charset="-122"/>
                <a:ea typeface="Alibaba Sans Thai" panose="020B0503020203040204" charset="-122"/>
                <a:cs typeface="Alibaba Sans" panose="020B0503020203040204"/>
              </a:rPr>
              <a:t>öküman</a:t>
            </a:r>
            <a:endParaRPr lang="en-US" altLang="en-US" sz="3900" dirty="0"/>
          </a:p>
          <a:p>
            <a:pPr algn="l" rtl="0" eaLnBrk="0">
              <a:lnSpc>
                <a:spcPct val="116000"/>
              </a:lnSpc>
            </a:pPr>
            <a:endParaRPr lang="en-US" altLang="en-US" sz="500" dirty="0"/>
          </a:p>
          <a:p>
            <a:pPr marL="12700" algn="l" rtl="0" eaLnBrk="0">
              <a:lnSpc>
                <a:spcPct val="84000"/>
              </a:lnSpc>
              <a:spcBef>
                <a:spcPts val="5"/>
              </a:spcBef>
            </a:pPr>
            <a:r>
              <a:rPr sz="1200" kern="0" dirty="0">
                <a:solidFill>
                  <a:srgbClr val="79EFBD">
                    <a:alpha val="100000"/>
                  </a:srgbClr>
                </a:solidFill>
                <a:latin typeface="Alibaba Sans Thai" panose="020B0503020203040204" charset="-122"/>
                <a:ea typeface="Alibaba Sans Thai" panose="020B0503020203040204" charset="-122"/>
                <a:cs typeface="Alibaba Sans" panose="020B0503020203040204"/>
              </a:rPr>
              <a:t>Temmuz'a kadar güncellendi</a:t>
            </a:r>
            <a:r>
              <a:rPr lang="en-US" sz="1200" kern="0" dirty="0">
                <a:solidFill>
                  <a:srgbClr val="79EFBD">
                    <a:alpha val="100000"/>
                  </a:srgbClr>
                </a:solidFill>
                <a:latin typeface="Alibaba Sans Thai" panose="020B0503020203040204" charset="-122"/>
                <a:ea typeface="Alibaba Sans Thai" panose="020B0503020203040204" charset="-122"/>
                <a:cs typeface="Alibaba Sans" panose="020B0503020203040204"/>
              </a:rPr>
              <a:t> </a:t>
            </a:r>
            <a:r>
              <a:rPr sz="1200"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2023</a:t>
            </a:r>
            <a:endParaRPr lang="en-US" altLang="en-US" sz="1200" dirty="0">
              <a:latin typeface="Alibaba Sans Thai" panose="020B0503020203040204" charset="-122"/>
              <a:ea typeface="Alibaba Sans Thai" panose="020B0503020203040204" charset="-122"/>
            </a:endParaRPr>
          </a:p>
        </p:txBody>
      </p:sp>
      <p:pic>
        <p:nvPicPr>
          <p:cNvPr id="8" name="picture 8"/>
          <p:cNvPicPr>
            <a:picLocks noChangeAspect="1"/>
          </p:cNvPicPr>
          <p:nvPr>
            <p:custDataLst>
              <p:tags r:id="rId4"/>
            </p:custDataLst>
          </p:nvPr>
        </p:nvPicPr>
        <p:blipFill>
          <a:blip r:embed="rId5"/>
          <a:stretch>
            <a:fillRect/>
          </a:stretch>
        </p:blipFill>
        <p:spPr>
          <a:xfrm rot="21600000">
            <a:off x="515620" y="2108581"/>
            <a:ext cx="1603247" cy="3566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70" name="textbox 70"/>
          <p:cNvSpPr/>
          <p:nvPr>
            <p:custDataLst>
              <p:tags r:id="rId3"/>
            </p:custDataLst>
          </p:nvPr>
        </p:nvSpPr>
        <p:spPr>
          <a:xfrm>
            <a:off x="400227" y="1278890"/>
            <a:ext cx="4840604" cy="2590164"/>
          </a:xfrm>
          <a:prstGeom prst="rect">
            <a:avLst/>
          </a:prstGeom>
        </p:spPr>
        <p:txBody>
          <a:bodyPr vert="horz" wrap="square" lIns="0" tIns="0" rIns="0" bIns="0"/>
          <a:p>
            <a:pPr indent="0" algn="l" rtl="0" eaLnBrk="0" fontAlgn="auto">
              <a:lnSpc>
                <a:spcPct val="11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kendi şartlarına göre servet yaratmak için rahat ve güvenli araçlar arayan yatırımcılar için benzersiz ve çeşitlendirilmiş varlık yönetimi çözümleri sunan tek kapsamlı kripto cüzdan platformudur. Temel misyonumuz, yatırımcıları merkezi olmayan dünyada finansal fırsat ve özgürlüğe doğru güçlendirmektir.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l" rtl="0" eaLnBrk="0" fontAlgn="auto">
              <a:lnSpc>
                <a:spcPct val="110000"/>
              </a:lnSpc>
            </a:pP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l" rtl="0" eaLnBrk="0" fontAlgn="auto">
              <a:lnSpc>
                <a:spcPct val="11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Binance Labs tarafından yatırım yapılan ilk donanım cüzdanıdır.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7780" indent="0" algn="l" rtl="0" eaLnBrk="0" fontAlgn="auto">
              <a:lnSpc>
                <a:spcPct val="11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Güvenlik, veri bilimi ve donanım mühendislerinden oluşan bir ekip tarafından 2018 yılında kurulan SafePal, ölçek ve hizmet teklifleri açısından önemli ölçüde büyümüştür. SafePal bugüne kadar kitlelere kapsamlı bir donanım, mobil ve tarayıcı uzantılı cüzdan paketi sundu.</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pic>
        <p:nvPicPr>
          <p:cNvPr id="72" name="picture 72"/>
          <p:cNvPicPr>
            <a:picLocks noChangeAspect="1"/>
          </p:cNvPicPr>
          <p:nvPr>
            <p:custDataLst>
              <p:tags r:id="rId4"/>
            </p:custDataLst>
          </p:nvPr>
        </p:nvPicPr>
        <p:blipFill>
          <a:blip r:embed="rId5"/>
          <a:stretch>
            <a:fillRect/>
          </a:stretch>
        </p:blipFill>
        <p:spPr>
          <a:xfrm rot="21600000">
            <a:off x="5655563" y="1228343"/>
            <a:ext cx="3204972" cy="2904744"/>
          </a:xfrm>
          <a:prstGeom prst="rect">
            <a:avLst/>
          </a:prstGeom>
        </p:spPr>
      </p:pic>
      <p:sp>
        <p:nvSpPr>
          <p:cNvPr id="74" name="textbox 74"/>
          <p:cNvSpPr/>
          <p:nvPr>
            <p:custDataLst>
              <p:tags r:id="rId6"/>
            </p:custDataLst>
          </p:nvPr>
        </p:nvSpPr>
        <p:spPr>
          <a:xfrm>
            <a:off x="389890" y="509905"/>
            <a:ext cx="299910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SafePal</a:t>
            </a:r>
            <a:r>
              <a:rPr 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hakk</a:t>
            </a:r>
            <a:r>
              <a:rPr lang="az-Latn-AZ" alt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ında</a:t>
            </a:r>
            <a:endParaRPr lang="az-Latn-AZ" altLang="en-US"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80" name="textbox 80"/>
          <p:cNvSpPr/>
          <p:nvPr>
            <p:custDataLst>
              <p:tags r:id="rId1"/>
            </p:custDataLst>
          </p:nvPr>
        </p:nvSpPr>
        <p:spPr>
          <a:xfrm>
            <a:off x="1022668" y="1760855"/>
            <a:ext cx="7098665" cy="875665"/>
          </a:xfrm>
          <a:prstGeom prst="rect">
            <a:avLst/>
          </a:prstGeom>
        </p:spPr>
        <p:txBody>
          <a:bodyPr vert="horz" wrap="square" lIns="0" tIns="0" rIns="0" bIns="0" anchor="b" anchorCtr="0"/>
          <a:p>
            <a:pPr algn="ctr" rtl="0" eaLnBrk="0">
              <a:lnSpc>
                <a:spcPct val="83000"/>
              </a:lnSpc>
            </a:pPr>
            <a:endParaRPr lang="en-US" altLang="en-US" sz="100" dirty="0"/>
          </a:p>
          <a:p>
            <a:pPr marL="12700" algn="ctr" rtl="0" eaLnBrk="0">
              <a:lnSpc>
                <a:spcPts val="4745"/>
              </a:lnSpc>
            </a:pPr>
            <a:r>
              <a:rPr sz="3200" kern="0" dirty="0">
                <a:solidFill>
                  <a:srgbClr val="0D0B33">
                    <a:alpha val="100000"/>
                  </a:srgbClr>
                </a:solidFill>
                <a:latin typeface="Alibaba Sans Thai" panose="020B0503020203040204" charset="-122"/>
                <a:ea typeface="Alibaba Sans Thai" panose="020B0503020203040204" charset="-122"/>
                <a:cs typeface="Arial" panose="020B0604020202020204"/>
              </a:rPr>
              <a:t>Güvenli: SafePal ile Rahat Uyuyun</a:t>
            </a:r>
            <a:endParaRPr sz="3500" kern="0" dirty="0">
              <a:solidFill>
                <a:srgbClr val="0D0B33">
                  <a:alpha val="100000"/>
                </a:srgbClr>
              </a:solidFill>
              <a:latin typeface="Arial" panose="020B0604020202020204"/>
              <a:ea typeface="Arial" panose="020B0604020202020204"/>
              <a:cs typeface="Arial" panose="020B0604020202020204"/>
            </a:endParaRPr>
          </a:p>
          <a:p>
            <a:pPr algn="ctr" rtl="0" eaLnBrk="0">
              <a:lnSpc>
                <a:spcPct val="106000"/>
              </a:lnSpc>
            </a:pPr>
            <a:endParaRPr lang="en-US" altLang="en-US" sz="500" dirty="0"/>
          </a:p>
          <a:p>
            <a:pPr marL="78740" algn="ctr" rtl="0" eaLnBrk="0">
              <a:lnSpc>
                <a:spcPts val="1310"/>
              </a:lnSpc>
              <a:spcBef>
                <a:spcPts val="0"/>
              </a:spcBef>
            </a:pPr>
            <a:r>
              <a:rPr sz="900" kern="0" dirty="0">
                <a:solidFill>
                  <a:srgbClr val="0D0B33">
                    <a:alpha val="100000"/>
                  </a:srgbClr>
                </a:solidFill>
                <a:latin typeface="Alibaba Sans Thai" panose="020B0503020203040204" charset="-122"/>
                <a:ea typeface="Alibaba Sans Thai" panose="020B0503020203040204" charset="-122"/>
                <a:cs typeface="Arial" panose="020B0604020202020204"/>
              </a:rPr>
              <a:t>SafePal, özel anahtarlarınızı korumak için eksiksiz bir güvenli ve kullanımı kolay merkezi olmayan cüzdan çözümleri paketi sunar.</a:t>
            </a:r>
            <a:endParaRPr sz="900" kern="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90" name="rect"/>
          <p:cNvSpPr/>
          <p:nvPr>
            <p:custDataLst>
              <p:tags r:id="rId3"/>
            </p:custDataLst>
          </p:nvPr>
        </p:nvSpPr>
        <p:spPr>
          <a:xfrm>
            <a:off x="2726690" y="275590"/>
            <a:ext cx="1245235"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86" name="textbox 86"/>
          <p:cNvSpPr/>
          <p:nvPr>
            <p:custDataLst>
              <p:tags r:id="rId4"/>
            </p:custDataLst>
          </p:nvPr>
        </p:nvSpPr>
        <p:spPr>
          <a:xfrm>
            <a:off x="481330" y="1163320"/>
            <a:ext cx="5285105" cy="3057525"/>
          </a:xfrm>
          <a:prstGeom prst="rect">
            <a:avLst/>
          </a:prstGeom>
        </p:spPr>
        <p:txBody>
          <a:bodyPr vert="horz" wrap="square" lIns="0" tIns="0" rIns="0" bIns="0"/>
          <a:p>
            <a:pPr algn="l" rtl="0" eaLnBrk="0">
              <a:lnSpc>
                <a:spcPct val="92000"/>
              </a:lnSpc>
            </a:pPr>
            <a:endParaRPr sz="900" kern="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solidFill>
                <a:latin typeface="Alibaba Sans Thai" panose="020B0503020203040204" charset="-122"/>
                <a:ea typeface="Alibaba Sans Thai" panose="020B0503020203040204" charset="-122"/>
                <a:cs typeface="Alibaba Sans Thai" panose="020B0503020203040204" charset="-122"/>
              </a:rPr>
              <a:t>100 hava boşluklu ve çevrimdışı, Bluetooth, WiFi, NFC veya diğer radyo frekansları olmadan, özel anahtarınızı çevrimdışı ve güvende tutar</a:t>
            </a:r>
            <a:endParaRPr sz="1200" kern="0" dirty="0">
              <a:solidFill>
                <a:schemeClr val="bg1"/>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altLang="zh-CN" sz="1200">
                <a:solidFill>
                  <a:schemeClr val="bg1"/>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Mobil uyumlu, kriptoyu dizüstü bilgisayar veya USB kablosu olmadan istediğiniz zaman, istediğiniz yerde yönetin </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Her işlem detayını görüntülemek için 1,3 ' yüksek çözünürlüklü IPS ekran desteği</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Rahatça gezinmek için kullanışlı d-pad, kriptoya yeni başlayanlar için ideal.</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altLang="en-US" sz="1200">
                <a:solidFill>
                  <a:srgbClr val="79EFBD"/>
                </a:solidFill>
                <a:latin typeface="Alibaba Sans" panose="020B0503020203040204" charset="0"/>
                <a:cs typeface="Alibaba Sans" panose="020B0503020203040204" charset="0"/>
                <a:sym typeface="+mn-ea"/>
              </a:rPr>
              <a:t>15</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 dil ve </a:t>
            </a:r>
            <a:r>
              <a:rPr lang="en-US" altLang="zh-CN" sz="1200">
                <a:solidFill>
                  <a:srgbClr val="79EFBD"/>
                </a:solidFill>
                <a:latin typeface="Alibaba Sans" panose="020B0503020203040204" charset="0"/>
                <a:cs typeface="Alibaba Sans" panose="020B0503020203040204" charset="0"/>
                <a:sym typeface="+mn-ea"/>
              </a:rPr>
              <a:t>100‘</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den fazla zinciri destekler</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Niş içindeki en rekabetçi fiyat teklifleri (</a:t>
            </a:r>
            <a:r>
              <a:rPr lang="en-US" altLang="zh-CN" sz="1200">
                <a:solidFill>
                  <a:srgbClr val="79EFBD"/>
                </a:solidFill>
                <a:latin typeface="Alibaba Sans" panose="020B0503020203040204" charset="0"/>
                <a:cs typeface="Alibaba Sans" panose="020B0503020203040204" charset="0"/>
                <a:sym typeface="+mn-ea"/>
              </a:rPr>
              <a:t>49.99$</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 </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altLang="zh-CN" sz="1200">
                <a:solidFill>
                  <a:srgbClr val="79EFBD"/>
                </a:solidFill>
                <a:latin typeface="Alibaba Sans" panose="020B0503020203040204" charset="0"/>
                <a:cs typeface="Alibaba Sans" panose="020B0503020203040204" charset="0"/>
                <a:sym typeface="+mn-ea"/>
              </a:rPr>
              <a:t>196</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 ülke ve bölgeye satıldı </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indent="0" algn="l" rtl="0" eaLnBrk="0" fontAlgn="auto">
              <a:lnSpc>
                <a:spcPct val="11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altLang="zh-CN" sz="1200">
                <a:solidFill>
                  <a:schemeClr val="bg1"/>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lang="en-US" altLang="zh-CN" sz="1200">
                <a:solidFill>
                  <a:srgbClr val="79EFBD"/>
                </a:solidFill>
                <a:latin typeface="Alibaba Sans" panose="020B0503020203040204" charset="0"/>
                <a:cs typeface="Alibaba Sans" panose="020B0503020203040204" charset="0"/>
                <a:sym typeface="+mn-ea"/>
              </a:rPr>
              <a:t>30’</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dan fazla ülkede geniş bayi ağı</a:t>
            </a:r>
            <a:endParaRPr sz="1200" kern="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endParaRPr>
          </a:p>
          <a:p>
            <a:pPr marL="12700" indent="3175" algn="l" rtl="0" eaLnBrk="0" fontAlgn="auto">
              <a:lnSpc>
                <a:spcPct val="110000"/>
              </a:lnSpc>
            </a:pPr>
            <a:endParaRPr sz="1200" kern="0" dirty="0">
              <a:latin typeface="Alibaba Sans Thai" panose="020B0503020203040204" charset="-122"/>
              <a:ea typeface="Alibaba Sans Thai" panose="020B0503020203040204" charset="-122"/>
              <a:cs typeface="Alibaba Sans Thai" panose="020B0503020203040204" charset="-122"/>
            </a:endParaRPr>
          </a:p>
        </p:txBody>
      </p:sp>
      <p:pic>
        <p:nvPicPr>
          <p:cNvPr id="88" name="picture 88"/>
          <p:cNvPicPr>
            <a:picLocks noChangeAspect="1"/>
          </p:cNvPicPr>
          <p:nvPr>
            <p:custDataLst>
              <p:tags r:id="rId5"/>
            </p:custDataLst>
          </p:nvPr>
        </p:nvPicPr>
        <p:blipFill>
          <a:blip r:embed="rId6"/>
          <a:stretch>
            <a:fillRect/>
          </a:stretch>
        </p:blipFill>
        <p:spPr>
          <a:xfrm rot="21600000">
            <a:off x="6024371" y="1607820"/>
            <a:ext cx="2292095" cy="2375915"/>
          </a:xfrm>
          <a:prstGeom prst="rect">
            <a:avLst/>
          </a:prstGeom>
        </p:spPr>
      </p:pic>
      <p:grpSp>
        <p:nvGrpSpPr>
          <p:cNvPr id="2" name="group 2"/>
          <p:cNvGrpSpPr/>
          <p:nvPr/>
        </p:nvGrpSpPr>
        <p:grpSpPr>
          <a:xfrm rot="21600000">
            <a:off x="420853" y="275844"/>
            <a:ext cx="7121525" cy="673100"/>
            <a:chOff x="-12700" y="0"/>
            <a:chExt cx="7121525" cy="673100"/>
          </a:xfrm>
        </p:grpSpPr>
        <p:sp>
          <p:nvSpPr>
            <p:cNvPr id="1" name="rect"/>
            <p:cNvSpPr/>
            <p:nvPr>
              <p:custDataLst>
                <p:tags r:id="rId7"/>
              </p:custDataLst>
            </p:nvPr>
          </p:nvSpPr>
          <p:spPr>
            <a:xfrm>
              <a:off x="2292882" y="0"/>
              <a:ext cx="1245107" cy="571500"/>
            </a:xfrm>
            <a:prstGeom prst="rect">
              <a:avLst/>
            </a:prstGeom>
            <a:solidFill>
              <a:srgbClr val="0C0A32">
                <a:alpha val="100000"/>
              </a:srgbClr>
            </a:solidFill>
            <a:ln cap="flat">
              <a:noFill/>
              <a:prstDash val="solid"/>
              <a:miter lim="0"/>
            </a:ln>
          </p:spPr>
          <p:txBody>
            <a:bodyPr rtlCol="0"/>
            <a:p>
              <a:pPr algn="ctr"/>
              <a:endParaRPr lang="zh-CN" altLang="en-US"/>
            </a:p>
          </p:txBody>
        </p:sp>
        <p:sp>
          <p:nvSpPr>
            <p:cNvPr id="92" name="textbox 92"/>
            <p:cNvSpPr/>
            <p:nvPr>
              <p:custDataLst>
                <p:tags r:id="rId8"/>
              </p:custDataLst>
            </p:nvPr>
          </p:nvSpPr>
          <p:spPr>
            <a:xfrm>
              <a:off x="-12700" y="229870"/>
              <a:ext cx="712152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Ultra Güvenlik için Donanım Cüzdanı Ürünleri</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grpSp>
      <p:sp>
        <p:nvSpPr>
          <p:cNvPr id="96" name="textbox 96"/>
          <p:cNvSpPr/>
          <p:nvPr>
            <p:custDataLst>
              <p:tags r:id="rId9"/>
            </p:custDataLst>
          </p:nvPr>
        </p:nvSpPr>
        <p:spPr>
          <a:xfrm>
            <a:off x="749935" y="4731385"/>
            <a:ext cx="3313430" cy="176530"/>
          </a:xfrm>
          <a:prstGeom prst="rect">
            <a:avLst/>
          </a:prstGeom>
        </p:spPr>
        <p:txBody>
          <a:bodyPr vert="horz" wrap="square" lIns="0" tIns="0" rIns="0" bIns="0"/>
          <a:p>
            <a:pPr algn="l" rtl="0" eaLnBrk="0">
              <a:lnSpc>
                <a:spcPct val="81000"/>
              </a:lnSpc>
            </a:pPr>
            <a:endParaRPr lang="en-US" altLang="en-US" sz="100" dirty="0"/>
          </a:p>
          <a:p>
            <a:pPr marL="12700" algn="l" rtl="0" eaLnBrk="0">
              <a:lnSpc>
                <a:spcPct val="85000"/>
              </a:lnSpc>
            </a:pPr>
            <a:r>
              <a:rPr sz="800" kern="0" spc="-10" dirty="0">
                <a:solidFill>
                  <a:srgbClr val="FFFFFF">
                    <a:alpha val="100000"/>
                  </a:srgbClr>
                </a:solidFill>
                <a:latin typeface="Alibaba Sans" panose="020B0503020203040204"/>
                <a:ea typeface="Alibaba Sans" panose="020B0503020203040204"/>
                <a:cs typeface="Alibaba Sans" panose="020B0503020203040204"/>
              </a:rPr>
              <a:t>*</a:t>
            </a:r>
            <a:r>
              <a:rPr sz="800" kern="0" spc="60" dirty="0">
                <a:solidFill>
                  <a:srgbClr val="FFFFFF">
                    <a:alpha val="100000"/>
                  </a:srgbClr>
                </a:solidFill>
                <a:latin typeface="Alibaba Sans" panose="020B0503020203040204"/>
                <a:ea typeface="Alibaba Sans" panose="020B0503020203040204"/>
                <a:cs typeface="Alibaba Sans" panose="020B0503020203040204"/>
              </a:rPr>
              <a:t> </a:t>
            </a:r>
            <a:r>
              <a:rPr sz="800" kern="0" dirty="0">
                <a:solidFill>
                  <a:srgbClr val="FFFFFF">
                    <a:alpha val="100000"/>
                  </a:srgbClr>
                </a:solidFill>
                <a:latin typeface="Alibaba Sans" panose="020B0503020203040204"/>
                <a:ea typeface="Alibaba Sans" panose="020B0503020203040204"/>
                <a:cs typeface="Alibaba Sans" panose="020B0503020203040204"/>
              </a:rPr>
              <a:t>Veriler en son Nisan 2023'te güncellenmiştir.</a:t>
            </a:r>
            <a:endParaRPr sz="800" kern="0" dirty="0">
              <a:solidFill>
                <a:srgbClr val="FFFFFF">
                  <a:alpha val="100000"/>
                </a:srgbClr>
              </a:solidFill>
              <a:latin typeface="Alibaba Sans" panose="020B0503020203040204"/>
              <a:ea typeface="Alibaba Sans" panose="020B0503020203040204"/>
              <a:cs typeface="Alibaba Sans" panose="020B0503020203040204"/>
            </a:endParaRPr>
          </a:p>
          <a:p>
            <a:pPr marL="12700" algn="l" rtl="0" eaLnBrk="0">
              <a:lnSpc>
                <a:spcPct val="85000"/>
              </a:lnSpc>
            </a:pPr>
            <a:endParaRPr sz="800" kern="0" dirty="0">
              <a:solidFill>
                <a:srgbClr val="FFFFFF">
                  <a:alpha val="100000"/>
                </a:srgbClr>
              </a:solidFill>
              <a:latin typeface="Alibaba Sans" panose="020B0503020203040204"/>
              <a:ea typeface="Alibaba Sans" panose="020B0503020203040204"/>
              <a:cs typeface="Alibaba Sans" panose="020B050302020304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02" name="rect"/>
          <p:cNvSpPr/>
          <p:nvPr>
            <p:custDataLst>
              <p:tags r:id="rId3"/>
            </p:custDataLst>
          </p:nvPr>
        </p:nvSpPr>
        <p:spPr>
          <a:xfrm>
            <a:off x="0" y="0"/>
            <a:ext cx="9144000" cy="5143500"/>
          </a:xfrm>
          <a:prstGeom prst="rect">
            <a:avLst/>
          </a:prstGeom>
          <a:solidFill>
            <a:srgbClr val="0D0B33">
              <a:alpha val="100000"/>
            </a:srgbClr>
          </a:solidFill>
          <a:ln cap="flat">
            <a:noFill/>
            <a:prstDash val="solid"/>
            <a:miter lim="0"/>
          </a:ln>
        </p:spPr>
        <p:txBody>
          <a:bodyPr rtlCol="0"/>
          <a:p>
            <a:pPr algn="ctr"/>
            <a:endParaRPr lang="zh-CN" altLang="en-US"/>
          </a:p>
        </p:txBody>
      </p:sp>
      <p:pic>
        <p:nvPicPr>
          <p:cNvPr id="112" name="picture 112"/>
          <p:cNvPicPr>
            <a:picLocks noChangeAspect="1"/>
          </p:cNvPicPr>
          <p:nvPr>
            <p:custDataLst>
              <p:tags r:id="rId4"/>
            </p:custDataLst>
          </p:nvPr>
        </p:nvPicPr>
        <p:blipFill>
          <a:blip r:embed="rId2"/>
          <a:stretch>
            <a:fillRect/>
          </a:stretch>
        </p:blipFill>
        <p:spPr>
          <a:xfrm rot="21600000">
            <a:off x="405510" y="4574031"/>
            <a:ext cx="256031" cy="256031"/>
          </a:xfrm>
          <a:prstGeom prst="rect">
            <a:avLst/>
          </a:prstGeom>
        </p:spPr>
      </p:pic>
      <p:pic>
        <p:nvPicPr>
          <p:cNvPr id="104" name="picture 104"/>
          <p:cNvPicPr>
            <a:picLocks noChangeAspect="1"/>
          </p:cNvPicPr>
          <p:nvPr>
            <p:custDataLst>
              <p:tags r:id="rId5"/>
            </p:custDataLst>
          </p:nvPr>
        </p:nvPicPr>
        <p:blipFill>
          <a:blip r:embed="rId6"/>
          <a:stretch>
            <a:fillRect/>
          </a:stretch>
        </p:blipFill>
        <p:spPr>
          <a:xfrm rot="21600000">
            <a:off x="5387340" y="1126235"/>
            <a:ext cx="3086100" cy="3194304"/>
          </a:xfrm>
          <a:prstGeom prst="rect">
            <a:avLst/>
          </a:prstGeom>
        </p:spPr>
      </p:pic>
      <p:sp>
        <p:nvSpPr>
          <p:cNvPr id="106" name="textbox 106"/>
          <p:cNvSpPr/>
          <p:nvPr>
            <p:custDataLst>
              <p:tags r:id="rId7"/>
            </p:custDataLst>
          </p:nvPr>
        </p:nvSpPr>
        <p:spPr>
          <a:xfrm>
            <a:off x="509473" y="1380159"/>
            <a:ext cx="4459604" cy="1991995"/>
          </a:xfrm>
          <a:prstGeom prst="rect">
            <a:avLst/>
          </a:prstGeom>
        </p:spPr>
        <p:txBody>
          <a:bodyPr vert="horz" wrap="square" lIns="0" tIns="0" rIns="0" bIns="0"/>
          <a:p>
            <a:pPr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100 % merkezi olmayan, özel anahtarları yerel cep telefonu ortamında tutan</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Anımsatıcı ifade, özel anahtarlar, Keystore ve daha fazlası aracılığıyla cüzdanları içe aktarın veya oluşturun</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Kurulumu sadece bir dakika sürer, kriptoya yeni başlayanlar için idealdir</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Kripto varlıklarını yönetir ve sınırsız DApp'lere parmaklarınızın ucunda erişir</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a:t>
            </a:r>
            <a:r>
              <a:rPr lang="en-US" altLang="en-US" sz="1200">
                <a:solidFill>
                  <a:srgbClr val="79EFBD"/>
                </a:solidFill>
                <a:latin typeface="Alibaba Sans" panose="020B0503020203040204" charset="0"/>
                <a:cs typeface="Alibaba Sans" panose="020B0503020203040204" charset="0"/>
                <a:sym typeface="+mn-ea"/>
              </a:rPr>
              <a:t>15</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 dil ve </a:t>
            </a:r>
            <a:r>
              <a:rPr lang="en-US" altLang="zh-CN" sz="1200">
                <a:solidFill>
                  <a:srgbClr val="79EFBD"/>
                </a:solidFill>
                <a:latin typeface="Alibaba Sans" panose="020B0503020203040204" charset="0"/>
                <a:cs typeface="Alibaba Sans" panose="020B0503020203040204" charset="0"/>
                <a:sym typeface="+mn-ea"/>
              </a:rPr>
              <a:t>100’</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den fazla zinciri destekler</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p:txBody>
      </p:sp>
      <p:sp>
        <p:nvSpPr>
          <p:cNvPr id="108" name="textbox 108"/>
          <p:cNvSpPr/>
          <p:nvPr>
            <p:custDataLst>
              <p:tags r:id="rId8"/>
            </p:custDataLst>
          </p:nvPr>
        </p:nvSpPr>
        <p:spPr>
          <a:xfrm>
            <a:off x="405765" y="505460"/>
            <a:ext cx="777557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Erişilebilir Kullanıcı Deneyimi için Yazılım Cüzdanı</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
        <p:nvSpPr>
          <p:cNvPr id="110" name="textbox 110"/>
          <p:cNvSpPr/>
          <p:nvPr>
            <p:custDataLst>
              <p:tags r:id="rId9"/>
            </p:custDataLst>
          </p:nvPr>
        </p:nvSpPr>
        <p:spPr>
          <a:xfrm>
            <a:off x="814070" y="4731385"/>
            <a:ext cx="2219325" cy="264795"/>
          </a:xfrm>
          <a:prstGeom prst="rect">
            <a:avLst/>
          </a:prstGeom>
        </p:spPr>
        <p:txBody>
          <a:bodyPr vert="horz" wrap="square" lIns="0" tIns="0" rIns="0" bIns="0"/>
          <a:p>
            <a:pPr algn="l" rtl="0" eaLnBrk="0">
              <a:lnSpc>
                <a:spcPct val="81000"/>
              </a:lnSpc>
            </a:pPr>
            <a:endParaRPr lang="en-US" altLang="en-US" sz="100" dirty="0"/>
          </a:p>
          <a:p>
            <a:pPr algn="l" rtl="0" eaLnBrk="0">
              <a:lnSpc>
                <a:spcPct val="81000"/>
              </a:lnSpc>
            </a:pPr>
            <a:r>
              <a:rPr sz="800" kern="0" spc="-10" dirty="0">
                <a:solidFill>
                  <a:srgbClr val="FFFFFF">
                    <a:alpha val="100000"/>
                  </a:srgbClr>
                </a:solidFill>
                <a:latin typeface="Alibaba Sans" panose="020B0503020203040204"/>
                <a:ea typeface="Alibaba Sans" panose="020B0503020203040204"/>
                <a:cs typeface="Alibaba Sans" panose="020B0503020203040204"/>
                <a:sym typeface="+mn-ea"/>
              </a:rPr>
              <a:t>*</a:t>
            </a:r>
            <a:r>
              <a:rPr sz="800" kern="0" spc="60" dirty="0">
                <a:solidFill>
                  <a:srgbClr val="FFFFFF">
                    <a:alpha val="100000"/>
                  </a:srgbClr>
                </a:solidFill>
                <a:latin typeface="Alibaba Sans" panose="020B0503020203040204"/>
                <a:ea typeface="Alibaba Sans" panose="020B0503020203040204"/>
                <a:cs typeface="Alibaba Sans" panose="020B0503020203040204"/>
                <a:sym typeface="+mn-ea"/>
              </a:rPr>
              <a:t> </a:t>
            </a:r>
            <a:r>
              <a:rPr sz="800" kern="0" dirty="0">
                <a:solidFill>
                  <a:srgbClr val="FFFFFF">
                    <a:alpha val="100000"/>
                  </a:srgbClr>
                </a:solidFill>
                <a:latin typeface="Alibaba Sans" panose="020B0503020203040204"/>
                <a:ea typeface="Alibaba Sans" panose="020B0503020203040204"/>
                <a:cs typeface="Alibaba Sans" panose="020B0503020203040204"/>
                <a:sym typeface="+mn-ea"/>
              </a:rPr>
              <a:t>Veriler en son Nisan 2023'te güncellenmiştir.</a:t>
            </a:r>
            <a:endParaRPr lang="en-US" alt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16" name="textbox 116"/>
          <p:cNvSpPr/>
          <p:nvPr>
            <p:custDataLst>
              <p:tags r:id="rId3"/>
            </p:custDataLst>
          </p:nvPr>
        </p:nvSpPr>
        <p:spPr>
          <a:xfrm>
            <a:off x="574573" y="1358569"/>
            <a:ext cx="4867275" cy="1734185"/>
          </a:xfrm>
          <a:prstGeom prst="rect">
            <a:avLst/>
          </a:prstGeom>
        </p:spPr>
        <p:txBody>
          <a:bodyPr vert="horz" wrap="square" lIns="0" tIns="0" rIns="0" bIns="0"/>
          <a:p>
            <a:pPr marL="18415" indent="3175" algn="l" rtl="0" eaLnBrk="0">
              <a:lnSpc>
                <a:spcPct val="117000"/>
              </a:lnSpc>
              <a:buClrTx/>
              <a:buSzTx/>
              <a:buFontTx/>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Hem EVM hem de EVM olmayan uyumlu zincirleri tek bir yerden yönetin</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buClrTx/>
              <a:buSzTx/>
              <a:buFontTx/>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Hangi zincire geçerseniz geçin, farklı zincirlerdeki DApp'lere her zaman bağlı kalın</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buClrTx/>
              <a:buSzTx/>
              <a:buFontTx/>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SafePal donanım cüzdanını veya mobil cüzdanı uzantıya bağlayarak gelişmiş güvenlik sağlar</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a:p>
            <a:pPr marL="18415" indent="3175" algn="l" rtl="0" eaLnBrk="0" fontAlgn="auto">
              <a:lnSpc>
                <a:spcPct val="120000"/>
              </a:lnSpc>
              <a:buClrTx/>
              <a:buSzTx/>
              <a:buFontTx/>
            </a:pPr>
            <a:r>
              <a:rPr lang="en-US" altLang="zh-CN" sz="12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rPr>
              <a:t>Metamask, Trustwallet, Ledger, imToken ve daha fazlası gibi diğer cüzdanlara bağlanmak için tek tıklama</a:t>
            </a:r>
            <a:endParaRPr sz="1200" kern="0" dirty="0">
              <a:solidFill>
                <a:schemeClr val="bg1">
                  <a:alpha val="100000"/>
                </a:schemeClr>
              </a:solidFill>
              <a:latin typeface="Alibaba Sans Thai" panose="020B0503020203040204" charset="-122"/>
              <a:ea typeface="Alibaba Sans Thai" panose="020B0503020203040204" charset="-122"/>
              <a:cs typeface="Alibaba Sans Thai" panose="020B0503020203040204" charset="-122"/>
            </a:endParaRPr>
          </a:p>
        </p:txBody>
      </p:sp>
      <p:pic>
        <p:nvPicPr>
          <p:cNvPr id="118" name="picture 118"/>
          <p:cNvPicPr>
            <a:picLocks noChangeAspect="1"/>
          </p:cNvPicPr>
          <p:nvPr>
            <p:custDataLst>
              <p:tags r:id="rId4"/>
            </p:custDataLst>
          </p:nvPr>
        </p:nvPicPr>
        <p:blipFill>
          <a:blip r:embed="rId5"/>
          <a:stretch>
            <a:fillRect/>
          </a:stretch>
        </p:blipFill>
        <p:spPr>
          <a:xfrm rot="21600000">
            <a:off x="5785503" y="1287371"/>
            <a:ext cx="2294344" cy="2913179"/>
          </a:xfrm>
          <a:prstGeom prst="rect">
            <a:avLst/>
          </a:prstGeom>
        </p:spPr>
      </p:pic>
      <p:sp>
        <p:nvSpPr>
          <p:cNvPr id="120" name="textbox 120"/>
          <p:cNvSpPr/>
          <p:nvPr>
            <p:custDataLst>
              <p:tags r:id="rId6"/>
            </p:custDataLst>
          </p:nvPr>
        </p:nvSpPr>
        <p:spPr>
          <a:xfrm>
            <a:off x="421005" y="505460"/>
            <a:ext cx="865505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Sorunsuz Masaüstü Deneyimi için Tarayıcı Uzantısı Cüzdanı</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
        <p:nvSpPr>
          <p:cNvPr id="122" name="textbox 122"/>
          <p:cNvSpPr/>
          <p:nvPr>
            <p:custDataLst>
              <p:tags r:id="rId7"/>
            </p:custDataLst>
          </p:nvPr>
        </p:nvSpPr>
        <p:spPr>
          <a:xfrm>
            <a:off x="814070" y="4731385"/>
            <a:ext cx="2254885" cy="177165"/>
          </a:xfrm>
          <a:prstGeom prst="rect">
            <a:avLst/>
          </a:prstGeom>
        </p:spPr>
        <p:txBody>
          <a:bodyPr vert="horz" wrap="square" lIns="0" tIns="0" rIns="0" bIns="0"/>
          <a:p>
            <a:pPr algn="l" rtl="0" eaLnBrk="0">
              <a:lnSpc>
                <a:spcPct val="81000"/>
              </a:lnSpc>
            </a:pPr>
            <a:endParaRPr lang="en-US" altLang="en-US" sz="100" dirty="0"/>
          </a:p>
          <a:p>
            <a:pPr algn="l" rtl="0" eaLnBrk="0">
              <a:lnSpc>
                <a:spcPct val="81000"/>
              </a:lnSpc>
            </a:pPr>
            <a:r>
              <a:rPr sz="800" kern="0" spc="-10" dirty="0">
                <a:solidFill>
                  <a:srgbClr val="FFFFFF">
                    <a:alpha val="100000"/>
                  </a:srgbClr>
                </a:solidFill>
                <a:latin typeface="Alibaba Sans" panose="020B0503020203040204"/>
                <a:ea typeface="Alibaba Sans" panose="020B0503020203040204"/>
                <a:cs typeface="Alibaba Sans" panose="020B0503020203040204"/>
                <a:sym typeface="+mn-ea"/>
              </a:rPr>
              <a:t>*</a:t>
            </a:r>
            <a:r>
              <a:rPr sz="800" kern="0" spc="60" dirty="0">
                <a:solidFill>
                  <a:srgbClr val="FFFFFF">
                    <a:alpha val="100000"/>
                  </a:srgbClr>
                </a:solidFill>
                <a:latin typeface="Alibaba Sans" panose="020B0503020203040204"/>
                <a:ea typeface="Alibaba Sans" panose="020B0503020203040204"/>
                <a:cs typeface="Alibaba Sans" panose="020B0503020203040204"/>
                <a:sym typeface="+mn-ea"/>
              </a:rPr>
              <a:t> </a:t>
            </a:r>
            <a:r>
              <a:rPr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Veriler en son Nisan 2023'te güncellenmiştir.</a:t>
            </a:r>
            <a:endParaRPr lang="en-US" altLang="en-US" sz="8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128" name="textbox 128"/>
          <p:cNvSpPr/>
          <p:nvPr>
            <p:custDataLst>
              <p:tags r:id="rId1"/>
            </p:custDataLst>
          </p:nvPr>
        </p:nvSpPr>
        <p:spPr>
          <a:xfrm>
            <a:off x="515303" y="1861820"/>
            <a:ext cx="8113395" cy="875665"/>
          </a:xfrm>
          <a:prstGeom prst="rect">
            <a:avLst/>
          </a:prstGeom>
        </p:spPr>
        <p:txBody>
          <a:bodyPr vert="horz" wrap="square" lIns="0" tIns="0" rIns="0" bIns="0"/>
          <a:p>
            <a:pPr algn="l" rtl="0" eaLnBrk="0">
              <a:lnSpc>
                <a:spcPct val="83000"/>
              </a:lnSpc>
            </a:pPr>
            <a:endParaRPr lang="en-US" altLang="en-US" sz="100" dirty="0"/>
          </a:p>
          <a:p>
            <a:pPr marL="66040" algn="ctr" rtl="0" eaLnBrk="0">
              <a:lnSpc>
                <a:spcPts val="4745"/>
              </a:lnSpc>
            </a:pPr>
            <a:r>
              <a:rPr sz="2800" kern="0" spc="80" dirty="0">
                <a:solidFill>
                  <a:srgbClr val="0D0B33">
                    <a:alpha val="100000"/>
                  </a:srgbClr>
                </a:solidFill>
                <a:latin typeface="Alibaba Sans Thai" panose="020B0503020203040204" charset="-122"/>
                <a:ea typeface="Alibaba Sans Thai" panose="020B0503020203040204" charset="-122"/>
                <a:cs typeface="Arial" panose="020B0604020202020204"/>
              </a:rPr>
              <a:t>Büyümek: Kripto Servetinizi Ölçeklendirin</a:t>
            </a:r>
            <a:endParaRPr sz="3500" kern="0" spc="80" dirty="0">
              <a:solidFill>
                <a:srgbClr val="0D0B33">
                  <a:alpha val="100000"/>
                </a:srgbClr>
              </a:solidFill>
              <a:latin typeface="Arial" panose="020B0604020202020204"/>
              <a:ea typeface="Arial" panose="020B0604020202020204"/>
              <a:cs typeface="Arial" panose="020B0604020202020204"/>
            </a:endParaRPr>
          </a:p>
          <a:p>
            <a:pPr marL="12700" algn="ctr" rtl="0" eaLnBrk="0">
              <a:lnSpc>
                <a:spcPts val="1310"/>
              </a:lnSpc>
              <a:spcBef>
                <a:spcPts val="0"/>
              </a:spcBef>
            </a:pPr>
            <a:r>
              <a:rPr sz="900" kern="0" dirty="0">
                <a:solidFill>
                  <a:srgbClr val="0D0B33">
                    <a:alpha val="100000"/>
                  </a:srgbClr>
                </a:solidFill>
                <a:latin typeface="Alibaba Sans Thai" panose="020B0503020203040204" charset="-122"/>
                <a:ea typeface="Alibaba Sans Thai" panose="020B0503020203040204" charset="-122"/>
                <a:cs typeface="Arial" panose="020B0604020202020204"/>
              </a:rPr>
              <a:t>SafePal, kullanıcıların kripto servetlerini parmak uçlarında büyütmeleri ve ölçeklendirmeleri için çeşitlendirilmiş varlık yönetimi hizmetleri sunar.</a:t>
            </a:r>
            <a:endParaRPr sz="900" kern="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44" name="picture 144"/>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3" name="picture 134"/>
          <p:cNvPicPr>
            <a:picLocks noChangeAspect="1"/>
          </p:cNvPicPr>
          <p:nvPr>
            <p:custDataLst>
              <p:tags r:id="rId5"/>
            </p:custDataLst>
          </p:nvPr>
        </p:nvPicPr>
        <p:blipFill>
          <a:blip r:embed="rId6"/>
          <a:stretch>
            <a:fillRect/>
          </a:stretch>
        </p:blipFill>
        <p:spPr>
          <a:xfrm rot="21600000">
            <a:off x="318515" y="2046731"/>
            <a:ext cx="3302305" cy="2862072"/>
          </a:xfrm>
          <a:prstGeom prst="rect">
            <a:avLst/>
          </a:prstGeom>
        </p:spPr>
      </p:pic>
      <p:pic>
        <p:nvPicPr>
          <p:cNvPr id="4" name="picture 136"/>
          <p:cNvPicPr>
            <a:picLocks noChangeAspect="1"/>
          </p:cNvPicPr>
          <p:nvPr>
            <p:custDataLst>
              <p:tags r:id="rId7"/>
            </p:custDataLst>
          </p:nvPr>
        </p:nvPicPr>
        <p:blipFill>
          <a:blip r:embed="rId8"/>
          <a:stretch>
            <a:fillRect/>
          </a:stretch>
        </p:blipFill>
        <p:spPr>
          <a:xfrm rot="21600000">
            <a:off x="5132832" y="2072766"/>
            <a:ext cx="2795651" cy="2651633"/>
          </a:xfrm>
          <a:prstGeom prst="rect">
            <a:avLst/>
          </a:prstGeom>
        </p:spPr>
      </p:pic>
      <p:sp>
        <p:nvSpPr>
          <p:cNvPr id="5" name="textbox 138"/>
          <p:cNvSpPr/>
          <p:nvPr>
            <p:custDataLst>
              <p:tags r:id="rId9"/>
            </p:custDataLst>
          </p:nvPr>
        </p:nvSpPr>
        <p:spPr>
          <a:xfrm>
            <a:off x="4580566" y="505807"/>
            <a:ext cx="3981450" cy="1301114"/>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İzleme ve Ticaret</a:t>
            </a:r>
            <a:endParaRPr sz="2400" kern="0" dirty="0">
              <a:solidFill>
                <a:srgbClr val="79EFBD">
                  <a:alpha val="100000"/>
                </a:srgbClr>
              </a:solidFill>
              <a:latin typeface="Arial" panose="020B0604020202020204"/>
              <a:ea typeface="Arial" panose="020B0604020202020204"/>
              <a:cs typeface="Arial" panose="020B0604020202020204"/>
            </a:endParaRPr>
          </a:p>
          <a:p>
            <a:pPr marL="88900" algn="l" rtl="0" eaLnBrk="0" fontAlgn="auto">
              <a:lnSpc>
                <a:spcPct val="120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Gerçek zamanlı piyasa verilerini takip ederek hiçbir piyasa hareketini kaçırmayın</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89535" indent="-635" algn="l" rtl="0" eaLnBrk="0" fontAlgn="auto">
              <a:lnSpc>
                <a:spcPct val="120000"/>
              </a:lnSpc>
              <a:spcBef>
                <a:spcPts val="335"/>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Binance, MEXC, Bitget, 1inch, 0X ve daha fazlasından en iyi likidite ile parmaklarınızın ucunda işlem yapın</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89535" indent="-635" algn="l" rtl="0" eaLnBrk="0" fontAlgn="auto">
              <a:lnSpc>
                <a:spcPct val="120000"/>
              </a:lnSpc>
              <a:spcBef>
                <a:spcPts val="335"/>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Sorunsuz ticaret deneyimleri için hem CEX hem de DEX'i bir araya getirme</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p:txBody>
      </p:sp>
      <p:sp>
        <p:nvSpPr>
          <p:cNvPr id="6" name="textbox 142"/>
          <p:cNvSpPr/>
          <p:nvPr>
            <p:custDataLst>
              <p:tags r:id="rId10"/>
            </p:custDataLst>
          </p:nvPr>
        </p:nvSpPr>
        <p:spPr>
          <a:xfrm>
            <a:off x="414940" y="505807"/>
            <a:ext cx="3333750" cy="112141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Takas ve Köprü</a:t>
            </a:r>
            <a:endParaRPr sz="2400" kern="0" dirty="0">
              <a:solidFill>
                <a:srgbClr val="79EFBD">
                  <a:alpha val="100000"/>
                </a:srgbClr>
              </a:solidFill>
              <a:latin typeface="Arial" panose="020B0604020202020204"/>
              <a:ea typeface="Arial" panose="020B0604020202020204"/>
              <a:cs typeface="Arial" panose="020B0604020202020204"/>
            </a:endParaRPr>
          </a:p>
          <a:p>
            <a:pPr algn="l" rtl="0" eaLnBrk="0">
              <a:lnSpc>
                <a:spcPct val="100000"/>
              </a:lnSpc>
            </a:pPr>
            <a:endParaRPr lang="en-US" altLang="en-US" sz="1100" dirty="0"/>
          </a:p>
          <a:p>
            <a:pPr marL="72390" indent="2540" algn="l" rtl="0" eaLnBrk="0" fontAlgn="auto">
              <a:lnSpc>
                <a:spcPct val="120000"/>
              </a:lnSpc>
              <a:spcBef>
                <a:spcPts val="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Hem DEX hem de CEX kanallarıyla entegre olan ve zincirler arası varlık geçişi için zengin seçenekler sunan takas toplayıcısı</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62" name="picture 162"/>
          <p:cNvPicPr>
            <a:picLocks noChangeAspect="1"/>
          </p:cNvPicPr>
          <p:nvPr>
            <p:custDataLst>
              <p:tags r:id="rId3"/>
            </p:custDataLst>
          </p:nvPr>
        </p:nvPicPr>
        <p:blipFill>
          <a:blip r:embed="rId4"/>
          <a:stretch>
            <a:fillRect/>
          </a:stretch>
        </p:blipFill>
        <p:spPr>
          <a:xfrm rot="21600000">
            <a:off x="4193222" y="598804"/>
            <a:ext cx="9524" cy="4136389"/>
          </a:xfrm>
          <a:prstGeom prst="rect">
            <a:avLst/>
          </a:prstGeom>
        </p:spPr>
      </p:pic>
      <p:pic>
        <p:nvPicPr>
          <p:cNvPr id="148" name="picture 148"/>
          <p:cNvPicPr>
            <a:picLocks noChangeAspect="1"/>
          </p:cNvPicPr>
          <p:nvPr>
            <p:custDataLst>
              <p:tags r:id="rId5"/>
            </p:custDataLst>
          </p:nvPr>
        </p:nvPicPr>
        <p:blipFill>
          <a:blip r:embed="rId6"/>
          <a:stretch>
            <a:fillRect/>
          </a:stretch>
        </p:blipFill>
        <p:spPr>
          <a:xfrm rot="21600000">
            <a:off x="4863083" y="2008729"/>
            <a:ext cx="3212775" cy="2835030"/>
          </a:xfrm>
          <a:prstGeom prst="rect">
            <a:avLst/>
          </a:prstGeom>
        </p:spPr>
      </p:pic>
      <p:sp>
        <p:nvSpPr>
          <p:cNvPr id="150" name="textbox 150"/>
          <p:cNvSpPr/>
          <p:nvPr>
            <p:custDataLst>
              <p:tags r:id="rId7"/>
            </p:custDataLst>
          </p:nvPr>
        </p:nvSpPr>
        <p:spPr>
          <a:xfrm>
            <a:off x="4608767" y="505807"/>
            <a:ext cx="4058284" cy="130428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rPr>
              <a:t>Yatırım ve Kazanç</a:t>
            </a:r>
            <a:endParaRPr sz="2400" kern="0" spc="60" dirty="0">
              <a:solidFill>
                <a:srgbClr val="79EFBD">
                  <a:alpha val="100000"/>
                </a:srgbClr>
              </a:solidFill>
              <a:latin typeface="Alibaba Sans Thai" panose="020B0503020203040204" charset="-122"/>
              <a:ea typeface="Alibaba Sans Thai" panose="020B0503020203040204" charset="-122"/>
              <a:cs typeface="Arial" panose="020B0604020202020204"/>
            </a:endParaRPr>
          </a:p>
          <a:p>
            <a:pPr marL="60960" indent="-635" algn="l" rtl="0" eaLnBrk="0">
              <a:lnSpc>
                <a:spcPct val="119000"/>
              </a:lnSpc>
              <a:spcBef>
                <a:spcPts val="1330"/>
              </a:spcBef>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 Earn: DeFi staking yatırımının zorluğunu ortadan kaldıran yerleşik bir DeFi getiri toplayıcısı</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algn="l" rtl="0" eaLnBrk="0">
              <a:lnSpc>
                <a:spcPct val="129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Wallet Holder Offering  ve Giftbox: Gelişmekte olan blockchain</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algn="l" rtl="0" eaLnBrk="0">
              <a:lnSpc>
                <a:spcPct val="129000"/>
              </a:lnSpc>
            </a:pP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lang="en-US"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projelerine erken yatırım fırsatları sunan özel programlar</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p:txBody>
      </p:sp>
      <p:sp>
        <p:nvSpPr>
          <p:cNvPr id="154" name="textbox 154"/>
          <p:cNvSpPr/>
          <p:nvPr>
            <p:custDataLst>
              <p:tags r:id="rId8"/>
            </p:custDataLst>
          </p:nvPr>
        </p:nvSpPr>
        <p:spPr>
          <a:xfrm>
            <a:off x="405765" y="506095"/>
            <a:ext cx="3725545" cy="1379855"/>
          </a:xfrm>
          <a:prstGeom prst="rect">
            <a:avLst/>
          </a:prstGeom>
        </p:spPr>
        <p:txBody>
          <a:bodyPr vert="horz" wrap="square" lIns="0" tIns="0" rIns="0" bIns="0"/>
          <a:p>
            <a:pPr algn="l" rtl="0" eaLnBrk="0">
              <a:lnSpc>
                <a:spcPct val="83000"/>
              </a:lnSpc>
            </a:pPr>
            <a:endParaRPr lang="en-US" altLang="en-US" sz="100" dirty="0"/>
          </a:p>
          <a:p>
            <a:pPr marL="12700" indent="0" algn="l" rtl="0" eaLnBrk="0" fontAlgn="auto">
              <a:lnSpc>
                <a:spcPct val="12000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Sörf Yapın ve Keşfedin</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a:p>
            <a:pPr indent="0" algn="l" rtl="0" eaLnBrk="0" fontAlgn="auto">
              <a:lnSpc>
                <a:spcPct val="120000"/>
              </a:lnSpc>
            </a:pPr>
            <a:endPar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endParaRPr>
          </a:p>
          <a:p>
            <a:pPr indent="0" algn="l" rtl="0" eaLnBrk="0" fontAlgn="auto">
              <a:lnSpc>
                <a:spcPct val="12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Keşfedin, göz atın, yer imlerine ekleyin ve favorilerinize</a:t>
            </a:r>
            <a:r>
              <a:rPr lang="az-Latn-AZ"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erişin</a:t>
            </a:r>
            <a:r>
              <a:rPr lang="az-Latn-AZ"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az-Latn-AZ"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indent="0" algn="just" rtl="0" eaLnBrk="0" fontAlgn="auto">
              <a:lnSpc>
                <a:spcPct val="120000"/>
              </a:lnSpc>
            </a:pP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DApp Filtreleme mekanizmamız ile DApp'ler güvenli bir şekilde tek bir yerde</a:t>
            </a:r>
            <a:r>
              <a:rPr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r>
              <a:rPr lang="az-Latn-AZ"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  </a:t>
            </a:r>
            <a:endParaRPr lang="az-Latn-AZ" sz="9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indent="0" algn="just" rtl="0" eaLnBrk="0" fontAlgn="auto">
              <a:lnSpc>
                <a:spcPct val="120000"/>
              </a:lnSpc>
            </a:pPr>
            <a:r>
              <a:rPr lang="en-US" altLang="zh-CN" sz="9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 tarafından desteklenen Revoke Manager, LP Center ve daha fazlası gibi kullanıcı dostu araçları keşfedin</a:t>
            </a:r>
            <a:endParaRPr sz="9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p:txBody>
      </p:sp>
      <p:pic>
        <p:nvPicPr>
          <p:cNvPr id="156" name="picture 156"/>
          <p:cNvPicPr>
            <a:picLocks noChangeAspect="1"/>
          </p:cNvPicPr>
          <p:nvPr>
            <p:custDataLst>
              <p:tags r:id="rId9"/>
            </p:custDataLst>
          </p:nvPr>
        </p:nvPicPr>
        <p:blipFill>
          <a:blip r:embed="rId10"/>
          <a:stretch>
            <a:fillRect/>
          </a:stretch>
        </p:blipFill>
        <p:spPr>
          <a:xfrm rot="21600000">
            <a:off x="509778" y="2033016"/>
            <a:ext cx="1510283" cy="2702051"/>
          </a:xfrm>
          <a:prstGeom prst="rect">
            <a:avLst/>
          </a:prstGeom>
        </p:spPr>
      </p:pic>
      <p:pic>
        <p:nvPicPr>
          <p:cNvPr id="158" name="picture 158"/>
          <p:cNvPicPr>
            <a:picLocks noChangeAspect="1"/>
          </p:cNvPicPr>
          <p:nvPr>
            <p:custDataLst>
              <p:tags r:id="rId11"/>
            </p:custDataLst>
          </p:nvPr>
        </p:nvPicPr>
        <p:blipFill>
          <a:blip r:embed="rId12"/>
          <a:stretch>
            <a:fillRect/>
          </a:stretch>
        </p:blipFill>
        <p:spPr>
          <a:xfrm rot="21600000">
            <a:off x="2103120" y="2136647"/>
            <a:ext cx="1397507" cy="259842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70" name="textbox 170"/>
          <p:cNvSpPr/>
          <p:nvPr>
            <p:custDataLst>
              <p:tags r:id="rId3"/>
            </p:custDataLst>
          </p:nvPr>
        </p:nvSpPr>
        <p:spPr>
          <a:xfrm>
            <a:off x="420853" y="505693"/>
            <a:ext cx="2674620"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Ürün Yol Haritası</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pic>
        <p:nvPicPr>
          <p:cNvPr id="2" name="图片 1" descr="Group 1597879661"/>
          <p:cNvPicPr>
            <a:picLocks noChangeAspect="1"/>
          </p:cNvPicPr>
          <p:nvPr/>
        </p:nvPicPr>
        <p:blipFill>
          <a:blip r:embed="rId4"/>
          <a:stretch>
            <a:fillRect/>
          </a:stretch>
        </p:blipFill>
        <p:spPr>
          <a:xfrm>
            <a:off x="770890" y="1033780"/>
            <a:ext cx="7797800" cy="371856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176" name="picture 176"/>
          <p:cNvPicPr>
            <a:picLocks noChangeAspect="1"/>
          </p:cNvPicPr>
          <p:nvPr>
            <p:custDataLst>
              <p:tags r:id="rId3"/>
            </p:custDataLst>
          </p:nvPr>
        </p:nvPicPr>
        <p:blipFill>
          <a:blip r:embed="rId4"/>
          <a:stretch>
            <a:fillRect/>
          </a:stretch>
        </p:blipFill>
        <p:spPr>
          <a:xfrm rot="21600000">
            <a:off x="6051139" y="1035064"/>
            <a:ext cx="2451272" cy="3000981"/>
          </a:xfrm>
          <a:prstGeom prst="rect">
            <a:avLst/>
          </a:prstGeom>
        </p:spPr>
      </p:pic>
      <p:pic>
        <p:nvPicPr>
          <p:cNvPr id="184" name="picture 184"/>
          <p:cNvPicPr>
            <a:picLocks noChangeAspect="1"/>
          </p:cNvPicPr>
          <p:nvPr>
            <p:custDataLst>
              <p:tags r:id="rId5"/>
            </p:custDataLst>
          </p:nvPr>
        </p:nvPicPr>
        <p:blipFill>
          <a:blip r:embed="rId6"/>
          <a:stretch>
            <a:fillRect/>
          </a:stretch>
        </p:blipFill>
        <p:spPr>
          <a:xfrm rot="21600000">
            <a:off x="6710680" y="1380490"/>
            <a:ext cx="1272540" cy="269875"/>
          </a:xfrm>
          <a:prstGeom prst="rect">
            <a:avLst/>
          </a:prstGeom>
        </p:spPr>
      </p:pic>
      <p:pic>
        <p:nvPicPr>
          <p:cNvPr id="186" name="picture 186"/>
          <p:cNvPicPr>
            <a:picLocks noChangeAspect="1"/>
          </p:cNvPicPr>
          <p:nvPr>
            <p:custDataLst>
              <p:tags r:id="rId7"/>
            </p:custDataLst>
          </p:nvPr>
        </p:nvPicPr>
        <p:blipFill>
          <a:blip r:embed="rId8"/>
          <a:stretch>
            <a:fillRect/>
          </a:stretch>
        </p:blipFill>
        <p:spPr>
          <a:xfrm rot="21600000">
            <a:off x="6723888" y="643127"/>
            <a:ext cx="1042416" cy="225552"/>
          </a:xfrm>
          <a:prstGeom prst="rect">
            <a:avLst/>
          </a:prstGeom>
        </p:spPr>
      </p:pic>
      <p:pic>
        <p:nvPicPr>
          <p:cNvPr id="188" name="picture 188"/>
          <p:cNvPicPr>
            <a:picLocks noChangeAspect="1"/>
          </p:cNvPicPr>
          <p:nvPr>
            <p:custDataLst>
              <p:tags r:id="rId9"/>
            </p:custDataLst>
          </p:nvPr>
        </p:nvPicPr>
        <p:blipFill>
          <a:blip r:embed="rId10"/>
          <a:stretch>
            <a:fillRect/>
          </a:stretch>
        </p:blipFill>
        <p:spPr>
          <a:xfrm rot="21600000">
            <a:off x="6743700" y="4107179"/>
            <a:ext cx="864107" cy="242316"/>
          </a:xfrm>
          <a:prstGeom prst="rect">
            <a:avLst/>
          </a:prstGeom>
        </p:spPr>
      </p:pic>
      <p:pic>
        <p:nvPicPr>
          <p:cNvPr id="190" name="picture 190"/>
          <p:cNvPicPr>
            <a:picLocks noChangeAspect="1"/>
          </p:cNvPicPr>
          <p:nvPr>
            <p:custDataLst>
              <p:tags r:id="rId11"/>
            </p:custDataLst>
          </p:nvPr>
        </p:nvPicPr>
        <p:blipFill>
          <a:blip r:embed="rId12"/>
          <a:stretch>
            <a:fillRect/>
          </a:stretch>
        </p:blipFill>
        <p:spPr>
          <a:xfrm rot="21600000">
            <a:off x="6750622" y="1952163"/>
            <a:ext cx="972458" cy="193788"/>
          </a:xfrm>
          <a:prstGeom prst="rect">
            <a:avLst/>
          </a:prstGeom>
        </p:spPr>
      </p:pic>
      <p:pic>
        <p:nvPicPr>
          <p:cNvPr id="192" name="picture 192"/>
          <p:cNvPicPr>
            <a:picLocks noChangeAspect="1"/>
          </p:cNvPicPr>
          <p:nvPr>
            <p:custDataLst>
              <p:tags r:id="rId13"/>
            </p:custDataLst>
          </p:nvPr>
        </p:nvPicPr>
        <p:blipFill>
          <a:blip r:embed="rId14"/>
          <a:stretch>
            <a:fillRect/>
          </a:stretch>
        </p:blipFill>
        <p:spPr>
          <a:xfrm rot="21600000">
            <a:off x="6725411" y="2967227"/>
            <a:ext cx="845819" cy="207264"/>
          </a:xfrm>
          <a:prstGeom prst="rect">
            <a:avLst/>
          </a:prstGeom>
        </p:spPr>
      </p:pic>
      <p:pic>
        <p:nvPicPr>
          <p:cNvPr id="194" name="picture 194"/>
          <p:cNvPicPr>
            <a:picLocks noChangeAspect="1"/>
          </p:cNvPicPr>
          <p:nvPr>
            <p:custDataLst>
              <p:tags r:id="rId15"/>
            </p:custDataLst>
          </p:nvPr>
        </p:nvPicPr>
        <p:blipFill>
          <a:blip r:embed="rId16"/>
          <a:stretch>
            <a:fillRect/>
          </a:stretch>
        </p:blipFill>
        <p:spPr>
          <a:xfrm rot="21600000">
            <a:off x="6725411" y="2488692"/>
            <a:ext cx="847343" cy="187451"/>
          </a:xfrm>
          <a:prstGeom prst="rect">
            <a:avLst/>
          </a:prstGeom>
        </p:spPr>
      </p:pic>
      <p:pic>
        <p:nvPicPr>
          <p:cNvPr id="196" name="picture 196"/>
          <p:cNvPicPr>
            <a:picLocks noChangeAspect="1"/>
          </p:cNvPicPr>
          <p:nvPr>
            <p:custDataLst>
              <p:tags r:id="rId17"/>
            </p:custDataLst>
          </p:nvPr>
        </p:nvPicPr>
        <p:blipFill>
          <a:blip r:embed="rId18"/>
          <a:stretch>
            <a:fillRect/>
          </a:stretch>
        </p:blipFill>
        <p:spPr>
          <a:xfrm rot="21600000">
            <a:off x="6740346" y="3285677"/>
            <a:ext cx="837285" cy="176916"/>
          </a:xfrm>
          <a:prstGeom prst="rect">
            <a:avLst/>
          </a:prstGeom>
        </p:spPr>
      </p:pic>
      <p:pic>
        <p:nvPicPr>
          <p:cNvPr id="198" name="picture 198"/>
          <p:cNvPicPr>
            <a:picLocks noChangeAspect="1"/>
          </p:cNvPicPr>
          <p:nvPr>
            <p:custDataLst>
              <p:tags r:id="rId19"/>
            </p:custDataLst>
          </p:nvPr>
        </p:nvPicPr>
        <p:blipFill>
          <a:blip r:embed="rId20"/>
          <a:stretch>
            <a:fillRect/>
          </a:stretch>
        </p:blipFill>
        <p:spPr>
          <a:xfrm rot="21600000">
            <a:off x="6725411" y="914400"/>
            <a:ext cx="879347" cy="164591"/>
          </a:xfrm>
          <a:prstGeom prst="rect">
            <a:avLst/>
          </a:prstGeom>
        </p:spPr>
      </p:pic>
      <p:pic>
        <p:nvPicPr>
          <p:cNvPr id="200" name="picture 200"/>
          <p:cNvPicPr>
            <a:picLocks noChangeAspect="1"/>
          </p:cNvPicPr>
          <p:nvPr>
            <p:custDataLst>
              <p:tags r:id="rId21"/>
            </p:custDataLst>
          </p:nvPr>
        </p:nvPicPr>
        <p:blipFill>
          <a:blip r:embed="rId22"/>
          <a:stretch>
            <a:fillRect/>
          </a:stretch>
        </p:blipFill>
        <p:spPr>
          <a:xfrm rot="21600000">
            <a:off x="6725411" y="2738627"/>
            <a:ext cx="868680" cy="164592"/>
          </a:xfrm>
          <a:prstGeom prst="rect">
            <a:avLst/>
          </a:prstGeom>
        </p:spPr>
      </p:pic>
      <p:pic>
        <p:nvPicPr>
          <p:cNvPr id="202" name="picture 202"/>
          <p:cNvPicPr>
            <a:picLocks noChangeAspect="1"/>
          </p:cNvPicPr>
          <p:nvPr>
            <p:custDataLst>
              <p:tags r:id="rId23"/>
            </p:custDataLst>
          </p:nvPr>
        </p:nvPicPr>
        <p:blipFill>
          <a:blip r:embed="rId24"/>
          <a:stretch>
            <a:fillRect/>
          </a:stretch>
        </p:blipFill>
        <p:spPr>
          <a:xfrm rot="21600000">
            <a:off x="6725411" y="3842003"/>
            <a:ext cx="667511" cy="201167"/>
          </a:xfrm>
          <a:prstGeom prst="rect">
            <a:avLst/>
          </a:prstGeom>
        </p:spPr>
      </p:pic>
      <p:pic>
        <p:nvPicPr>
          <p:cNvPr id="204" name="picture 204"/>
          <p:cNvPicPr>
            <a:picLocks noChangeAspect="1"/>
          </p:cNvPicPr>
          <p:nvPr>
            <p:custDataLst>
              <p:tags r:id="rId25"/>
            </p:custDataLst>
          </p:nvPr>
        </p:nvPicPr>
        <p:blipFill>
          <a:blip r:embed="rId26"/>
          <a:stretch>
            <a:fillRect/>
          </a:stretch>
        </p:blipFill>
        <p:spPr>
          <a:xfrm rot="21600000">
            <a:off x="6758940" y="1720215"/>
            <a:ext cx="838200" cy="157352"/>
          </a:xfrm>
          <a:prstGeom prst="rect">
            <a:avLst/>
          </a:prstGeom>
        </p:spPr>
      </p:pic>
      <p:pic>
        <p:nvPicPr>
          <p:cNvPr id="206" name="picture 206"/>
          <p:cNvPicPr>
            <a:picLocks noChangeAspect="1"/>
          </p:cNvPicPr>
          <p:nvPr>
            <p:custDataLst>
              <p:tags r:id="rId27"/>
            </p:custDataLst>
          </p:nvPr>
        </p:nvPicPr>
        <p:blipFill>
          <a:blip r:embed="rId28"/>
          <a:stretch>
            <a:fillRect/>
          </a:stretch>
        </p:blipFill>
        <p:spPr>
          <a:xfrm rot="21600000">
            <a:off x="6737604" y="1173479"/>
            <a:ext cx="665988" cy="176784"/>
          </a:xfrm>
          <a:prstGeom prst="rect">
            <a:avLst/>
          </a:prstGeom>
        </p:spPr>
      </p:pic>
      <p:pic>
        <p:nvPicPr>
          <p:cNvPr id="208" name="picture 208"/>
          <p:cNvPicPr>
            <a:picLocks noChangeAspect="1"/>
          </p:cNvPicPr>
          <p:nvPr>
            <p:custDataLst>
              <p:tags r:id="rId29"/>
            </p:custDataLst>
          </p:nvPr>
        </p:nvPicPr>
        <p:blipFill>
          <a:blip r:embed="rId30"/>
          <a:stretch>
            <a:fillRect/>
          </a:stretch>
        </p:blipFill>
        <p:spPr>
          <a:xfrm rot="21600000">
            <a:off x="6737818" y="2246090"/>
            <a:ext cx="669941" cy="154781"/>
          </a:xfrm>
          <a:prstGeom prst="rect">
            <a:avLst/>
          </a:prstGeom>
        </p:spPr>
      </p:pic>
      <p:pic>
        <p:nvPicPr>
          <p:cNvPr id="210" name="picture 210"/>
          <p:cNvPicPr>
            <a:picLocks noChangeAspect="1"/>
          </p:cNvPicPr>
          <p:nvPr>
            <p:custDataLst>
              <p:tags r:id="rId31"/>
            </p:custDataLst>
          </p:nvPr>
        </p:nvPicPr>
        <p:blipFill>
          <a:blip r:embed="rId32"/>
          <a:stretch>
            <a:fillRect/>
          </a:stretch>
        </p:blipFill>
        <p:spPr>
          <a:xfrm rot="21600000">
            <a:off x="6725411" y="3573780"/>
            <a:ext cx="493776" cy="205739"/>
          </a:xfrm>
          <a:prstGeom prst="rect">
            <a:avLst/>
          </a:prstGeom>
        </p:spPr>
      </p:pic>
      <p:sp>
        <p:nvSpPr>
          <p:cNvPr id="220" name="textbox 220"/>
          <p:cNvSpPr/>
          <p:nvPr>
            <p:custDataLst>
              <p:tags r:id="rId33"/>
            </p:custDataLst>
          </p:nvPr>
        </p:nvSpPr>
        <p:spPr>
          <a:xfrm>
            <a:off x="6733742" y="4537354"/>
            <a:ext cx="480059" cy="104775"/>
          </a:xfrm>
          <a:prstGeom prst="rect">
            <a:avLst/>
          </a:prstGeom>
        </p:spPr>
        <p:txBody>
          <a:bodyPr vert="horz" wrap="square" lIns="0" tIns="0" rIns="0" bIns="0"/>
          <a:p>
            <a:pPr algn="l" rtl="0" eaLnBrk="0">
              <a:lnSpc>
                <a:spcPct val="83000"/>
              </a:lnSpc>
            </a:pPr>
            <a:endParaRPr lang="en-US" altLang="en-US" sz="100" dirty="0"/>
          </a:p>
          <a:p>
            <a:pPr algn="r" rtl="0" eaLnBrk="0">
              <a:lnSpc>
                <a:spcPts val="625"/>
              </a:lnSpc>
            </a:pPr>
            <a:r>
              <a:rPr sz="1700" kern="0" spc="-30" dirty="0">
                <a:solidFill>
                  <a:srgbClr val="FFFFFF">
                    <a:alpha val="100000"/>
                  </a:srgbClr>
                </a:solidFill>
                <a:latin typeface="Alibaba Sans" panose="020B0503020203040204"/>
                <a:ea typeface="Alibaba Sans" panose="020B0503020203040204"/>
                <a:cs typeface="Alibaba Sans" panose="020B0503020203040204"/>
              </a:rPr>
              <a:t>...</a:t>
            </a:r>
            <a:r>
              <a:rPr sz="1700" kern="0" spc="210" dirty="0">
                <a:solidFill>
                  <a:srgbClr val="FFFFFF">
                    <a:alpha val="100000"/>
                  </a:srgbClr>
                </a:solidFill>
                <a:latin typeface="Alibaba Sans" panose="020B0503020203040204"/>
                <a:ea typeface="Alibaba Sans" panose="020B0503020203040204"/>
                <a:cs typeface="Alibaba Sans" panose="020B0503020203040204"/>
              </a:rPr>
              <a:t> </a:t>
            </a:r>
            <a:r>
              <a:rPr sz="1700" kern="0" spc="-30" dirty="0">
                <a:solidFill>
                  <a:srgbClr val="FFFFFF">
                    <a:alpha val="100000"/>
                  </a:srgbClr>
                </a:solidFill>
                <a:latin typeface="Alibaba Sans" panose="020B0503020203040204"/>
                <a:ea typeface="Alibaba Sans" panose="020B0503020203040204"/>
                <a:cs typeface="Alibaba Sans" panose="020B0503020203040204"/>
              </a:rPr>
              <a:t>...</a:t>
            </a:r>
            <a:endParaRPr lang="en-US" altLang="en-US" sz="1700" dirty="0"/>
          </a:p>
        </p:txBody>
      </p:sp>
      <p:sp>
        <p:nvSpPr>
          <p:cNvPr id="178" name="textbox 178"/>
          <p:cNvSpPr/>
          <p:nvPr>
            <p:custDataLst>
              <p:tags r:id="rId34"/>
            </p:custDataLst>
          </p:nvPr>
        </p:nvSpPr>
        <p:spPr>
          <a:xfrm>
            <a:off x="508635" y="1336040"/>
            <a:ext cx="5682615" cy="2759075"/>
          </a:xfrm>
          <a:prstGeom prst="rect">
            <a:avLst/>
          </a:prstGeom>
        </p:spPr>
        <p:txBody>
          <a:bodyPr vert="horz" wrap="square" lIns="0" tIns="0" rIns="0" bIns="0"/>
          <a:p>
            <a:pPr algn="l" rtl="0" eaLnBrk="0">
              <a:lnSpc>
                <a:spcPct val="84000"/>
              </a:lnSpc>
            </a:pPr>
            <a:endParaRPr lang="en-US" altLang="en-US" sz="100" dirty="0"/>
          </a:p>
          <a:p>
            <a:pPr marL="20320" algn="l" rtl="0" eaLnBrk="0">
              <a:lnSpc>
                <a:spcPct val="85000"/>
              </a:lnSpc>
            </a:pPr>
            <a:r>
              <a:rPr sz="1400" b="1" kern="0" dirty="0">
                <a:solidFill>
                  <a:srgbClr val="79EFBD">
                    <a:alpha val="100000"/>
                  </a:srgbClr>
                </a:solidFill>
                <a:latin typeface="Alibaba Sans Thai" panose="020B0503020203040204" charset="-122"/>
                <a:ea typeface="Alibaba Sans Thai" panose="020B0503020203040204" charset="-122"/>
                <a:cs typeface="Alibaba Sans" panose="020B0503020203040204"/>
              </a:rPr>
              <a:t>SafePal - Genel zincirler için kullanıcı adaptasyonlu köprü </a:t>
            </a:r>
            <a:endParaRPr sz="1400" b="1" kern="0" dirty="0">
              <a:solidFill>
                <a:srgbClr val="79EFBD">
                  <a:alpha val="100000"/>
                </a:srgbClr>
              </a:solidFill>
              <a:latin typeface="Alibaba Sans" panose="020B0503020203040204"/>
              <a:ea typeface="Alibaba Sans" panose="020B0503020203040204"/>
              <a:cs typeface="Alibaba Sans" panose="020B0503020203040204"/>
            </a:endParaRPr>
          </a:p>
          <a:p>
            <a:pPr marL="20955" algn="l" rtl="0" eaLnBrk="0" fontAlgn="auto">
              <a:lnSpc>
                <a:spcPct val="120000"/>
              </a:lnSpc>
              <a:spcBef>
                <a:spcPts val="36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 blok zinciri ortaklarımız için ana ağları, yerel coinleri, token standartları, merkezi olmayan uygulamaları ve NFT standartları dahil olmak üzere kapsamlı cüzdan desteği sağlar</a:t>
            </a:r>
            <a:r>
              <a:rPr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1000" dirty="0">
              <a:latin typeface="Alibaba Sans Thai" panose="020B0503020203040204" charset="-122"/>
              <a:ea typeface="Alibaba Sans Thai" panose="020B0503020203040204" charset="-122"/>
              <a:cs typeface="Alibaba Sans Thai" panose="020B0503020203040204" charset="-122"/>
            </a:endParaRPr>
          </a:p>
          <a:p>
            <a:pPr marL="21590" indent="-635" algn="l" rtl="0" eaLnBrk="0" fontAlgn="auto">
              <a:lnSpc>
                <a:spcPct val="120000"/>
              </a:lnSpc>
              <a:spcBef>
                <a:spcPts val="31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Bunun da ötesinde, kullanıcılara kripto varlıklarını güvence altına almak için bu blok zinciri ekosistemleri arasında rehberlik eden eksiksiz bir eğitim içeriği paketi sunuyoruz</a:t>
            </a:r>
            <a:r>
              <a:rPr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1000" dirty="0">
              <a:latin typeface="Alibaba Sans Thai" panose="020B0503020203040204" charset="-122"/>
              <a:ea typeface="Alibaba Sans Thai" panose="020B0503020203040204" charset="-122"/>
              <a:cs typeface="Alibaba Sans Thai" panose="020B0503020203040204" charset="-122"/>
            </a:endParaRPr>
          </a:p>
          <a:p>
            <a:pPr marL="17780" indent="2540" algn="l" rtl="0" eaLnBrk="0" fontAlgn="auto">
              <a:lnSpc>
                <a:spcPct val="120000"/>
              </a:lnSpc>
              <a:spcBef>
                <a:spcPts val="31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SafePal ayrıca erken aşamadaki projelerini destekleyerek ekolojik büyümelerini artırmak için blok zinciri vakıflarıyla da ortaklık kuruyor.</a:t>
            </a:r>
            <a:endPar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a:p>
            <a:pPr marL="17780" indent="2540" algn="l" rtl="0" eaLnBrk="0" fontAlgn="auto">
              <a:lnSpc>
                <a:spcPct val="120000"/>
              </a:lnSpc>
              <a:spcBef>
                <a:spcPts val="310"/>
              </a:spcBef>
            </a:pPr>
            <a:endParaRPr sz="900" kern="0" dirty="0">
              <a:solidFill>
                <a:srgbClr val="FFFFFF">
                  <a:alpha val="100000"/>
                </a:srgbClr>
              </a:solidFill>
              <a:latin typeface="Alibaba Sans" panose="020B0503020203040204"/>
              <a:ea typeface="Alibaba Sans" panose="020B0503020203040204"/>
              <a:cs typeface="Alibaba Sans" panose="020B0503020203040204"/>
            </a:endParaRPr>
          </a:p>
          <a:p>
            <a:pPr marL="20320" algn="l" rtl="0" eaLnBrk="0">
              <a:lnSpc>
                <a:spcPct val="85000"/>
              </a:lnSpc>
              <a:spcBef>
                <a:spcPts val="425"/>
              </a:spcBef>
            </a:pPr>
            <a:r>
              <a:rPr sz="1400" b="1" kern="0" dirty="0">
                <a:solidFill>
                  <a:srgbClr val="79EFBD">
                    <a:alpha val="100000"/>
                  </a:srgbClr>
                </a:solidFill>
                <a:latin typeface="Alibaba Sans Thai" panose="020B0503020203040204" charset="-122"/>
                <a:ea typeface="Alibaba Sans Thai" panose="020B0503020203040204" charset="-122"/>
                <a:cs typeface="Alibaba Sans" panose="020B0503020203040204"/>
              </a:rPr>
              <a:t>SafePal - Projeler için kullanıcı kazanım kapısı olarak </a:t>
            </a:r>
            <a:endParaRPr sz="1400" b="1" kern="0" dirty="0">
              <a:solidFill>
                <a:srgbClr val="79EFBD">
                  <a:alpha val="100000"/>
                </a:srgbClr>
              </a:solidFill>
              <a:latin typeface="Alibaba Sans Thai" panose="020B0503020203040204" charset="-122"/>
              <a:ea typeface="Alibaba Sans Thai" panose="020B0503020203040204" charset="-122"/>
              <a:cs typeface="Alibaba Sans" panose="020B0503020203040204"/>
            </a:endParaRPr>
          </a:p>
          <a:p>
            <a:pPr marL="17145" indent="3175" algn="l" rtl="0" eaLnBrk="0" fontAlgn="auto">
              <a:lnSpc>
                <a:spcPct val="120000"/>
              </a:lnSpc>
              <a:spcBef>
                <a:spcPts val="350"/>
              </a:spcBef>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Geniş ve aktif bir kullanıcı tabanına sahip olan SafePal, blockchain projelerinin gerçek ve yüksek kaliteli kripto kullanıcılarını eğitmesi, edinmesi ve dönüştürmesi için en etkili kullanıcı edinme platformlarından biri haline gelmiştir </a:t>
            </a:r>
            <a:r>
              <a:rPr sz="1000" kern="0" spc="4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a:t>
            </a:r>
            <a:endParaRPr lang="en-US" altLang="en-US" sz="1000" dirty="0">
              <a:latin typeface="Alibaba Sans Thai" panose="020B0503020203040204" charset="-122"/>
              <a:ea typeface="Alibaba Sans Thai" panose="020B0503020203040204" charset="-122"/>
              <a:cs typeface="Alibaba Sans Thai" panose="020B0503020203040204" charset="-122"/>
            </a:endParaRPr>
          </a:p>
          <a:p>
            <a:pPr algn="l" rtl="0" eaLnBrk="0" fontAlgn="auto">
              <a:lnSpc>
                <a:spcPct val="120000"/>
              </a:lnSpc>
            </a:pPr>
            <a:r>
              <a:rPr lang="en-US" altLang="zh-CN" sz="1000">
                <a:solidFill>
                  <a:srgbClr val="79EFBD"/>
                </a:solidFill>
                <a:latin typeface="Alibaba Sans Thai" panose="020B0503020203040204" charset="-122"/>
                <a:ea typeface="Alibaba Sans Thai" panose="020B0503020203040204" charset="-122"/>
                <a:cs typeface="Alibaba Sans Thai" panose="020B0503020203040204" charset="-122"/>
                <a:sym typeface="Wingdings" panose="05000000000000000000" charset="0"/>
              </a:rPr>
              <a:t> </a:t>
            </a:r>
            <a:r>
              <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rPr>
              <a:t>DeFi, NFT, DEX, CEX segmentlerini ve daha fazlasını kapsayan 30'dan fazla proje için başarılı görev kampanyaları oluşturduk.</a:t>
            </a:r>
            <a:endParaRPr sz="1000" kern="0" dirty="0">
              <a:solidFill>
                <a:srgbClr val="FFFFFF">
                  <a:alpha val="100000"/>
                </a:srgbClr>
              </a:solidFill>
              <a:latin typeface="Alibaba Sans Thai" panose="020B0503020203040204" charset="-122"/>
              <a:ea typeface="Alibaba Sans Thai" panose="020B0503020203040204" charset="-122"/>
              <a:cs typeface="Alibaba Sans Thai" panose="020B0503020203040204" charset="-122"/>
            </a:endParaRPr>
          </a:p>
        </p:txBody>
      </p:sp>
      <p:sp>
        <p:nvSpPr>
          <p:cNvPr id="180" name="textbox 180"/>
          <p:cNvSpPr/>
          <p:nvPr>
            <p:custDataLst>
              <p:tags r:id="rId35"/>
            </p:custDataLst>
          </p:nvPr>
        </p:nvSpPr>
        <p:spPr>
          <a:xfrm>
            <a:off x="394335" y="507365"/>
            <a:ext cx="6060440"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Cüzdan Olarak Daha Ötesine Geçiyoruz</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12" name="textbox 12"/>
          <p:cNvSpPr/>
          <p:nvPr>
            <p:custDataLst>
              <p:tags r:id="rId3"/>
            </p:custDataLst>
          </p:nvPr>
        </p:nvSpPr>
        <p:spPr>
          <a:xfrm>
            <a:off x="574420" y="1188720"/>
            <a:ext cx="7564119" cy="2152014"/>
          </a:xfrm>
          <a:prstGeom prst="rect">
            <a:avLst/>
          </a:prstGeom>
        </p:spPr>
        <p:txBody>
          <a:bodyPr vert="horz" wrap="square" lIns="0" tIns="0" rIns="0" bIns="0"/>
          <a:p>
            <a:pPr algn="l" rtl="0" eaLnBrk="0">
              <a:lnSpc>
                <a:spcPct val="77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Teknik Dokümanı, SafePal cüzdan tarafından yalnızca bilgilendirme amacıyla yayınlanmış olup, muhtemel alıcının SafePal ürünlerinden herhangi birini kullanmayı planlaması halinde şartlarla birlikte okunması gerekmektedir.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Bu Teknik Doküman bir çalışan belgedir ve değişikliklere ve hatalara tabidir.  SafePal'dan herhangi bir hizmet satın alınması veya kullanılması, SafePal ile kullanıcı/alıcı arasında şartların ana hatlarıyla belirtildiği şekilde bağlayıcı bir tahkim sözleşmesi oluşturur.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r>
              <a:rPr lang="az-Latn-AZ"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Bu Teknik Doküman, [2003/71/EEC sayılı Direktif ve 2010/73/EU sayılı tadil edici direktif] [Yönetmelik (AB)] amaçları doğrultusunda bir prospektüs teşkil etmez 2017/1129], ve bir menkul kıymet teklifi veya yatırım için bir talep teşkil etme amacı taşımamaktadır.</a:t>
            </a:r>
            <a:endParaRPr lang="az-Latn-AZ"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Bu Teknik Dokümanın amacı, potansiyel alıcılara SafePal'ın ekosistemi hakkında bilgi sağlayarak, alıcıların SafePal Token'larını satın almaya devam edip etmeme ve SafePal ürün ekosisteminden herhangi birini kullanıp kullanmama konusunda kendi kararlarını vermelerini sağlamaktır.</a:t>
            </a:r>
            <a:endParaRPr lang="en-US" altLang="en-US" sz="1200" dirty="0">
              <a:latin typeface="Alibaba Sans Thai" panose="020B0503020203040204" charset="-122"/>
              <a:ea typeface="Alibaba Sans Thai" panose="020B0503020203040204" charset="-122"/>
            </a:endParaRPr>
          </a:p>
        </p:txBody>
      </p:sp>
      <p:sp>
        <p:nvSpPr>
          <p:cNvPr id="14" name="textbox 14"/>
          <p:cNvSpPr/>
          <p:nvPr>
            <p:custDataLst>
              <p:tags r:id="rId4"/>
            </p:custDataLst>
          </p:nvPr>
        </p:nvSpPr>
        <p:spPr>
          <a:xfrm>
            <a:off x="421005" y="509905"/>
            <a:ext cx="415226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Sorumluluk Reddi</a:t>
            </a:r>
            <a:endPar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24" name="textbox 224"/>
          <p:cNvSpPr/>
          <p:nvPr>
            <p:custDataLst>
              <p:tags r:id="rId1"/>
            </p:custDataLst>
          </p:nvPr>
        </p:nvSpPr>
        <p:spPr>
          <a:xfrm>
            <a:off x="2846705" y="2004669"/>
            <a:ext cx="3450590" cy="732790"/>
          </a:xfrm>
          <a:prstGeom prst="rect">
            <a:avLst/>
          </a:prstGeom>
        </p:spPr>
        <p:txBody>
          <a:bodyPr vert="horz" wrap="square" lIns="0" tIns="0" rIns="0" bIns="0"/>
          <a:p>
            <a:pPr algn="l" rtl="0" eaLnBrk="0">
              <a:lnSpc>
                <a:spcPct val="71000"/>
              </a:lnSpc>
            </a:pPr>
            <a:endParaRPr lang="en-US" altLang="en-US" sz="100" dirty="0"/>
          </a:p>
          <a:p>
            <a:pPr marL="1365250" algn="l" rtl="0" eaLnBrk="0">
              <a:lnSpc>
                <a:spcPct val="87000"/>
              </a:lnSpc>
            </a:pPr>
            <a:r>
              <a:rPr sz="3200" kern="0" spc="-150" dirty="0">
                <a:ln w="13075" cap="flat" cmpd="sng">
                  <a:solidFill>
                    <a:srgbClr val="0D0B33">
                      <a:alpha val="100000"/>
                    </a:srgbClr>
                  </a:solidFill>
                  <a:prstDash val="solid"/>
                  <a:bevel/>
                </a:ln>
                <a:solidFill>
                  <a:srgbClr val="0D0B33">
                    <a:alpha val="100000"/>
                  </a:srgbClr>
                </a:solidFill>
                <a:latin typeface="Alibaba Sans Thai" panose="020B0503020203040204" charset="-122"/>
                <a:ea typeface="Alibaba Sans Thai" panose="020B0503020203040204" charset="-122"/>
                <a:cs typeface="Arial" panose="020B0604020202020204"/>
              </a:rPr>
              <a:t>SFP</a:t>
            </a:r>
            <a:endParaRPr lang="en-US" altLang="en-US" sz="3200" dirty="0">
              <a:latin typeface="Alibaba Sans Thai" panose="020B0503020203040204" charset="-122"/>
              <a:ea typeface="Alibaba Sans Thai" panose="020B0503020203040204" charset="-122"/>
            </a:endParaRPr>
          </a:p>
          <a:p>
            <a:pPr algn="l" rtl="0" eaLnBrk="0">
              <a:lnSpc>
                <a:spcPct val="115000"/>
              </a:lnSpc>
            </a:pPr>
            <a:endParaRPr lang="en-US" altLang="en-US" sz="600" dirty="0"/>
          </a:p>
          <a:p>
            <a:pPr marL="12700" algn="ctr" rtl="0" eaLnBrk="0">
              <a:lnSpc>
                <a:spcPts val="1310"/>
              </a:lnSpc>
            </a:pPr>
            <a:r>
              <a:rPr sz="900" kern="0" dirty="0">
                <a:solidFill>
                  <a:srgbClr val="0D0B33">
                    <a:alpha val="100000"/>
                  </a:srgbClr>
                </a:solidFill>
                <a:latin typeface="Alibaba Sans Thai" panose="020B0503020203040204" charset="-122"/>
                <a:ea typeface="Alibaba Sans Thai" panose="020B0503020203040204" charset="-122"/>
                <a:cs typeface="Arial" panose="020B0604020202020204"/>
              </a:rPr>
              <a:t>Tüm SafePal ekosistemini besleyen büyüme motoru</a:t>
            </a:r>
            <a:endParaRPr sz="900" kern="0" dirty="0">
              <a:solidFill>
                <a:srgbClr val="0D0B33">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30" name="textbox 230"/>
          <p:cNvSpPr/>
          <p:nvPr>
            <p:custDataLst>
              <p:tags r:id="rId3"/>
            </p:custDataLst>
          </p:nvPr>
        </p:nvSpPr>
        <p:spPr>
          <a:xfrm>
            <a:off x="607895" y="1145298"/>
            <a:ext cx="4997450" cy="1974850"/>
          </a:xfrm>
          <a:prstGeom prst="rect">
            <a:avLst/>
          </a:prstGeom>
        </p:spPr>
        <p:txBody>
          <a:bodyPr vert="horz" wrap="square" lIns="0" tIns="0" rIns="0" bIns="0"/>
          <a:p>
            <a:pPr algn="l" rtl="0" eaLnBrk="0">
              <a:lnSpc>
                <a:spcPct val="72000"/>
              </a:lnSpc>
            </a:pPr>
            <a:endParaRPr lang="en-US" altLang="en-US" sz="100" dirty="0"/>
          </a:p>
          <a:p>
            <a:pPr marL="18415" indent="0" algn="l" rtl="0" eaLnBrk="0" fontAlgn="auto">
              <a:lnSpc>
                <a:spcPct val="110000"/>
              </a:lnSpc>
            </a:pPr>
            <a:r>
              <a:rPr sz="1200" kern="0" dirty="0">
                <a:solidFill>
                  <a:srgbClr val="FFFFFF">
                    <a:alpha val="100000"/>
                  </a:srgbClr>
                </a:solidFill>
                <a:latin typeface="Alibaba Sans Thai" panose="020B0503020203040204" charset="-122"/>
                <a:ea typeface="Alibaba Sans Thai" panose="020B0503020203040204" charset="-122"/>
              </a:rPr>
              <a:t>SFP, SafePal ekosistemini güçlendirmek ve topluluğu yönetmek için BNB Chain¹ ve Ethereum² üzerinde çıkarılan bir hizmet tokenidir. Toplam arzı 500 milyondur. Toplam arzın 300 milyonu BNB Chain'de, kalan 200 milyonu ise Ethereum'dadır. 8 Şubat 2021'de SFP, 2021'de Binance Launchpad'de ilk IEO projesi olarak başlatıldı³</a:t>
            </a:r>
            <a:endParaRPr sz="1200" kern="0" dirty="0">
              <a:solidFill>
                <a:srgbClr val="FFFFFF">
                  <a:alpha val="100000"/>
                </a:srgbClr>
              </a:solidFill>
              <a:latin typeface="Alibaba Sans Thai" panose="020B0503020203040204" charset="-122"/>
              <a:ea typeface="Alibaba Sans Thai" panose="020B0503020203040204" charset="-122"/>
            </a:endParaRPr>
          </a:p>
          <a:p>
            <a:pPr marL="18415" indent="0" algn="l" rtl="0" eaLnBrk="0" fontAlgn="auto">
              <a:lnSpc>
                <a:spcPct val="110000"/>
              </a:lnSpc>
            </a:pPr>
            <a:endParaRPr sz="1200" kern="0" dirty="0">
              <a:solidFill>
                <a:srgbClr val="FFFFFF">
                  <a:alpha val="100000"/>
                </a:srgbClr>
              </a:solidFill>
              <a:latin typeface="Alibaba Sans Thai" panose="020B0503020203040204" charset="-122"/>
              <a:ea typeface="Alibaba Sans Thai" panose="020B0503020203040204" charset="-122"/>
            </a:endParaRPr>
          </a:p>
          <a:p>
            <a:pPr marL="12700" indent="0" algn="l" rtl="0" eaLnBrk="0" fontAlgn="auto">
              <a:lnSpc>
                <a:spcPct val="110000"/>
              </a:lnSpc>
              <a:spcBef>
                <a:spcPts val="335"/>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SFP, Ekim 2022'ye kadar Binance, PancakeSwap, Kucoin, Bybit, Bitget, MEXC, Gate.io, Biswap ve daha fazlası dahil olmak üzere 20'den fazla CEX ve DEX'te listelenmektedir⁴. SFP ayrıca SafePal web sitesinde ve Binance Pay platformunda ödeme ve satın alma işlemleri için de kullanılabilir.⁵</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
        <p:nvSpPr>
          <p:cNvPr id="232" name="textbox 232"/>
          <p:cNvSpPr/>
          <p:nvPr>
            <p:custDataLst>
              <p:tags r:id="rId4"/>
            </p:custDataLst>
          </p:nvPr>
        </p:nvSpPr>
        <p:spPr>
          <a:xfrm>
            <a:off x="631190" y="4027170"/>
            <a:ext cx="8012430" cy="881380"/>
          </a:xfrm>
          <a:prstGeom prst="rect">
            <a:avLst/>
          </a:prstGeom>
        </p:spPr>
        <p:txBody>
          <a:bodyPr vert="horz" wrap="square" lIns="0" tIns="0" rIns="0" bIns="0"/>
          <a:p>
            <a:pPr algn="l" rtl="0" eaLnBrk="0">
              <a:lnSpc>
                <a:spcPct val="87000"/>
              </a:lnSpc>
            </a:pPr>
            <a:endParaRPr lang="en-US" altLang="en-US" sz="100" dirty="0"/>
          </a:p>
          <a:p>
            <a:pPr marL="16510" algn="l" rtl="0" eaLnBrk="0">
              <a:lnSpc>
                <a:spcPct val="85000"/>
              </a:lnSpc>
            </a:pPr>
            <a:r>
              <a:rPr sz="800" dirty="0">
                <a:solidFill>
                  <a:srgbClr val="FFFFFF">
                    <a:alpha val="100000"/>
                  </a:srgbClr>
                </a:solidFill>
                <a:latin typeface="Alibaba Sans Thai" panose="020B0503020203040204" charset="-122"/>
                <a:ea typeface="Alibaba Sans Thai" panose="020B0503020203040204" charset="-122"/>
                <a:sym typeface="+mn-ea"/>
              </a:rPr>
              <a:t>¹</a:t>
            </a:r>
            <a:r>
              <a:rPr sz="800" kern="0" dirty="0">
                <a:solidFill>
                  <a:srgbClr val="FFFFFF">
                    <a:alpha val="100000"/>
                  </a:srgbClr>
                </a:solidFill>
                <a:latin typeface="Alibaba Sans Thai" panose="020B0503020203040204" charset="-122"/>
                <a:ea typeface="Alibaba Sans Thai" panose="020B0503020203040204" charset="-122"/>
              </a:rPr>
              <a:t>. BNB Zincir Explorer üzerinde SFP: https://bscscan.com/token/0xd41fdb03ba84762dd66a0af1a6c8540ff1ba5dfb</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dirty="0">
                <a:solidFill>
                  <a:srgbClr val="FFFFFF">
                    <a:alpha val="100000"/>
                  </a:srgbClr>
                </a:solidFill>
                <a:latin typeface="Alibaba Sans Thai" panose="020B0503020203040204" charset="-122"/>
                <a:ea typeface="Alibaba Sans Thai" panose="020B0503020203040204" charset="-122"/>
                <a:sym typeface="+mn-ea"/>
              </a:rPr>
              <a:t>²</a:t>
            </a:r>
            <a:r>
              <a:rPr sz="800" kern="0" dirty="0">
                <a:solidFill>
                  <a:srgbClr val="FFFFFF">
                    <a:alpha val="100000"/>
                  </a:srgbClr>
                </a:solidFill>
                <a:latin typeface="Alibaba Sans Thai" panose="020B0503020203040204" charset="-122"/>
                <a:ea typeface="Alibaba Sans Thai" panose="020B0503020203040204" charset="-122"/>
              </a:rPr>
              <a:t> SFP, 17 Temmuz 2023 tarihinde kısmen Ethereum'a taşınmıştır. Ayrıntılar SafePal Blogunda paylaşılmıştır https://blog.safepal.com/greater-cross-chain-</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birlikte çalışabilirlik-for-sfp-on-bep-20-and-erc-20/. </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EtherScan'de SFP'yi görüntüleyin: https://etherscan.io/token/0x12e2b8033420270db2f3b328e32370cb5b2ca134</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dirty="0">
                <a:solidFill>
                  <a:srgbClr val="FFFFFF">
                    <a:alpha val="100000"/>
                  </a:srgbClr>
                </a:solidFill>
                <a:latin typeface="Alibaba Sans Thai" panose="020B0503020203040204" charset="-122"/>
                <a:ea typeface="Alibaba Sans Thai" panose="020B0503020203040204" charset="-122"/>
                <a:sym typeface="+mn-ea"/>
              </a:rPr>
              <a:t>³</a:t>
            </a:r>
            <a:r>
              <a:rPr sz="800" kern="0" dirty="0">
                <a:solidFill>
                  <a:srgbClr val="FFFFFF">
                    <a:alpha val="100000"/>
                  </a:srgbClr>
                </a:solidFill>
                <a:latin typeface="Alibaba Sans Thai" panose="020B0503020203040204" charset="-122"/>
                <a:ea typeface="Alibaba Sans Thai" panose="020B0503020203040204" charset="-122"/>
              </a:rPr>
              <a:t> SFP, 2021 yılında Binance'de ilk IEO projesi olarak listelenmiştir: https://www.binance.com/en/support/announcement/3a599775d4474e299c3aed3455e12478/</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⁴</a:t>
            </a:r>
            <a:r>
              <a:rPr sz="800" kern="0" dirty="0">
                <a:solidFill>
                  <a:srgbClr val="FFFFFF">
                    <a:alpha val="100000"/>
                  </a:srgbClr>
                </a:solidFill>
                <a:latin typeface="Alibaba Sans Thai" panose="020B0503020203040204" charset="-122"/>
                <a:ea typeface="Alibaba Sans Thai" panose="020B0503020203040204" charset="-122"/>
              </a:rPr>
              <a:t>CoinMarketCap'te SFP: https://coinmarketcap.com/currencies/safepal/</a:t>
            </a:r>
            <a:endParaRPr sz="800" kern="0" dirty="0">
              <a:solidFill>
                <a:srgbClr val="FFFFFF">
                  <a:alpha val="100000"/>
                </a:srgbClr>
              </a:solidFill>
              <a:latin typeface="Alibaba Sans Thai" panose="020B0503020203040204" charset="-122"/>
              <a:ea typeface="Alibaba Sans Thai" panose="020B0503020203040204" charset="-122"/>
            </a:endParaRPr>
          </a:p>
          <a:p>
            <a:pPr marL="16510"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⁵ SFP Binance Pay'de ödeme için kullanılabilir: https://pay.binance.com/en/merchant-stores?tab=featured</a:t>
            </a:r>
            <a:endParaRPr sz="800" kern="0" dirty="0">
              <a:solidFill>
                <a:srgbClr val="FFFFFF">
                  <a:alpha val="100000"/>
                </a:srgbClr>
              </a:solidFill>
              <a:latin typeface="Alibaba Sans Thai" panose="020B0503020203040204" charset="-122"/>
              <a:ea typeface="Alibaba Sans Thai" panose="020B0503020203040204" charset="-122"/>
            </a:endParaRPr>
          </a:p>
        </p:txBody>
      </p:sp>
      <p:graphicFrame>
        <p:nvGraphicFramePr>
          <p:cNvPr id="234" name="table 234"/>
          <p:cNvGraphicFramePr>
            <a:graphicFrameLocks noGrp="1"/>
          </p:cNvGraphicFramePr>
          <p:nvPr>
            <p:custDataLst>
              <p:tags r:id="rId5"/>
            </p:custDataLst>
          </p:nvPr>
        </p:nvGraphicFramePr>
        <p:xfrm>
          <a:off x="6052820" y="1145540"/>
          <a:ext cx="2199640" cy="2201544"/>
        </p:xfrm>
        <a:graphic>
          <a:graphicData uri="http://schemas.openxmlformats.org/drawingml/2006/table">
            <a:tbl>
              <a:tblPr/>
              <a:tblGrid>
                <a:gridCol w="1716405"/>
                <a:gridCol w="483234"/>
              </a:tblGrid>
              <a:tr h="247650">
                <a:tc>
                  <a:txBody>
                    <a:bodyPr/>
                    <a:p>
                      <a:pPr algn="l" rtl="0" eaLnBrk="0">
                        <a:lnSpc>
                          <a:spcPct val="107000"/>
                        </a:lnSpc>
                      </a:pPr>
                      <a:endParaRPr lang="en-US" altLang="en-US" sz="500" dirty="0"/>
                    </a:p>
                    <a:p>
                      <a:pPr marL="106680" algn="l" rtl="0" eaLnBrk="0">
                        <a:lnSpc>
                          <a:spcPct val="91000"/>
                        </a:lnSpc>
                        <a:spcBef>
                          <a:spcPts val="0"/>
                        </a:spcBef>
                      </a:pPr>
                      <a:r>
                        <a:rPr sz="900" kern="0" dirty="0">
                          <a:solidFill>
                            <a:srgbClr val="FFFFFF">
                              <a:alpha val="100000"/>
                            </a:srgbClr>
                          </a:solidFill>
                          <a:latin typeface="Alibaba Sans" panose="020B0503020203040204"/>
                          <a:ea typeface="Alibaba Sans" panose="020B0503020203040204"/>
                          <a:cs typeface="Alibaba Sans" panose="020B0503020203040204"/>
                        </a:rPr>
                        <a:t>Vakıf Rezervi</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6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13000"/>
                        </a:lnSpc>
                      </a:pPr>
                      <a:endParaRPr lang="en-US" altLang="en-US" sz="500" dirty="0"/>
                    </a:p>
                    <a:p>
                      <a:pPr marL="97155" algn="l" rtl="0" eaLnBrk="0">
                        <a:lnSpc>
                          <a:spcPct val="85000"/>
                        </a:lnSpc>
                      </a:pPr>
                      <a:r>
                        <a:rPr lang="en-US" sz="900" kern="0" spc="50" dirty="0">
                          <a:solidFill>
                            <a:srgbClr val="FFFFFF">
                              <a:alpha val="100000"/>
                            </a:srgbClr>
                          </a:solidFill>
                          <a:latin typeface="Alibaba Sans" panose="020B0503020203040204"/>
                          <a:ea typeface="Alibaba Sans" panose="020B0503020203040204"/>
                          <a:cs typeface="Alibaba Sans" panose="020B0503020203040204"/>
                        </a:rPr>
                        <a:t>Tak</a:t>
                      </a:r>
                      <a:r>
                        <a:rPr lang="az-Latn-AZ" sz="900" kern="0" spc="50" dirty="0">
                          <a:solidFill>
                            <a:srgbClr val="FFFFFF">
                              <a:alpha val="100000"/>
                            </a:srgbClr>
                          </a:solidFill>
                          <a:latin typeface="Alibaba Sans" panose="020B0503020203040204"/>
                          <a:ea typeface="Alibaba Sans" panose="020B0503020203040204"/>
                          <a:cs typeface="Alibaba Sans" panose="020B0503020203040204"/>
                        </a:rPr>
                        <a:t>ım</a:t>
                      </a:r>
                      <a:endParaRPr lang="az-Latn-AZ" sz="900" kern="0" spc="5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1920" algn="l" rtl="0" eaLnBrk="0">
                        <a:lnSpc>
                          <a:spcPct val="86000"/>
                        </a:lnSpc>
                        <a:spcBef>
                          <a:spcPts val="0"/>
                        </a:spcBef>
                      </a:pPr>
                      <a:r>
                        <a:rPr sz="900" kern="0" spc="40" dirty="0">
                          <a:solidFill>
                            <a:srgbClr val="FFFFFF">
                              <a:alpha val="100000"/>
                            </a:srgbClr>
                          </a:solidFill>
                          <a:latin typeface="Alibaba Sans" panose="020B0503020203040204"/>
                          <a:ea typeface="Alibaba Sans" panose="020B0503020203040204"/>
                          <a:cs typeface="Alibaba Sans" panose="020B0503020203040204"/>
                        </a:rPr>
                        <a:t>20%</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204">
                <a:tc>
                  <a:txBody>
                    <a:bodyPr/>
                    <a:p>
                      <a:pPr algn="l" rtl="0" eaLnBrk="0">
                        <a:lnSpc>
                          <a:spcPct val="101000"/>
                        </a:lnSpc>
                      </a:pPr>
                      <a:endParaRPr lang="en-US" altLang="en-US" sz="500" dirty="0"/>
                    </a:p>
                    <a:p>
                      <a:pPr marL="104140" algn="l" rtl="0" eaLnBrk="0">
                        <a:lnSpc>
                          <a:spcPct val="93000"/>
                        </a:lnSpc>
                        <a:spcBef>
                          <a:spcPts val="5"/>
                        </a:spcBef>
                      </a:pPr>
                      <a:r>
                        <a:rPr sz="900" kern="0" dirty="0">
                          <a:solidFill>
                            <a:srgbClr val="FFFFFF">
                              <a:alpha val="100000"/>
                            </a:srgbClr>
                          </a:solidFill>
                          <a:latin typeface="Alibaba Sans" panose="020B0503020203040204"/>
                          <a:ea typeface="Alibaba Sans" panose="020B0503020203040204"/>
                          <a:cs typeface="Alibaba Sans" panose="020B0503020203040204"/>
                        </a:rPr>
                        <a:t>Topluluk &amp; Airdrop</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1000"/>
                        </a:lnSpc>
                      </a:pPr>
                      <a:endParaRPr lang="en-US" altLang="en-US" sz="500" dirty="0"/>
                    </a:p>
                    <a:p>
                      <a:pPr marL="127635" algn="l" rtl="0" eaLnBrk="0">
                        <a:lnSpc>
                          <a:spcPct val="86000"/>
                        </a:lnSpc>
                        <a:spcBef>
                          <a:spcPts val="0"/>
                        </a:spcBef>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6680" algn="l" rtl="0" eaLnBrk="0">
                        <a:lnSpc>
                          <a:spcPct val="93000"/>
                        </a:lnSpc>
                        <a:spcBef>
                          <a:spcPts val="5"/>
                        </a:spcBef>
                      </a:pPr>
                      <a:r>
                        <a:rPr sz="900" kern="0" dirty="0">
                          <a:solidFill>
                            <a:srgbClr val="FFFFFF">
                              <a:alpha val="100000"/>
                            </a:srgbClr>
                          </a:solidFill>
                          <a:latin typeface="Alibaba Sans" panose="020B0503020203040204"/>
                          <a:ea typeface="Alibaba Sans" panose="020B0503020203040204"/>
                          <a:cs typeface="Alibaba Sans" panose="020B0503020203040204"/>
                        </a:rPr>
                        <a:t>Ürün </a:t>
                      </a:r>
                      <a:r>
                        <a:rPr sz="900" kern="0" dirty="0">
                          <a:solidFill>
                            <a:srgbClr val="FFFFFF">
                              <a:alpha val="100000"/>
                            </a:srgbClr>
                          </a:solidFill>
                          <a:latin typeface="Alibaba Sans" panose="020B0503020203040204"/>
                          <a:ea typeface="Alibaba Sans" panose="020B0503020203040204"/>
                          <a:cs typeface="Alibaba Sans" panose="020B0503020203040204"/>
                          <a:sym typeface="+mn-ea"/>
                        </a:rPr>
                        <a:t>&amp;</a:t>
                      </a:r>
                      <a:r>
                        <a:rPr lang="az-Latn-AZ" sz="900" kern="0" dirty="0">
                          <a:solidFill>
                            <a:srgbClr val="FFFFFF">
                              <a:alpha val="100000"/>
                            </a:srgbClr>
                          </a:solidFill>
                          <a:latin typeface="Alibaba Sans" panose="020B0503020203040204"/>
                          <a:ea typeface="Alibaba Sans" panose="020B0503020203040204"/>
                          <a:cs typeface="Alibaba Sans" panose="020B0503020203040204"/>
                          <a:sym typeface="+mn-ea"/>
                        </a:rPr>
                        <a:t> </a:t>
                      </a:r>
                      <a:r>
                        <a:rPr sz="900" kern="0" dirty="0">
                          <a:solidFill>
                            <a:srgbClr val="FFFFFF">
                              <a:alpha val="100000"/>
                            </a:srgbClr>
                          </a:solidFill>
                          <a:latin typeface="Alibaba Sans" panose="020B0503020203040204"/>
                          <a:ea typeface="Alibaba Sans" panose="020B0503020203040204"/>
                          <a:cs typeface="Alibaba Sans" panose="020B0503020203040204"/>
                        </a:rPr>
                        <a:t>Pazarlama</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15%</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2235" algn="l" rtl="0" eaLnBrk="0">
                        <a:lnSpc>
                          <a:spcPct val="91000"/>
                        </a:lnSpc>
                      </a:pPr>
                      <a:r>
                        <a:rPr sz="900" kern="0" dirty="0">
                          <a:solidFill>
                            <a:srgbClr val="FFFFFF">
                              <a:alpha val="100000"/>
                            </a:srgbClr>
                          </a:solidFill>
                          <a:latin typeface="Alibaba Sans" panose="020B0503020203040204"/>
                          <a:ea typeface="Alibaba Sans" panose="020B0503020203040204"/>
                          <a:cs typeface="Alibaba Sans" panose="020B0503020203040204"/>
                        </a:rPr>
                        <a:t>Seed satışı</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2%</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3000"/>
                        </a:lnSpc>
                      </a:pPr>
                      <a:endParaRPr lang="en-US" altLang="en-US" sz="500" dirty="0"/>
                    </a:p>
                    <a:p>
                      <a:pPr marL="106680" algn="l" rtl="0" eaLnBrk="0">
                        <a:lnSpc>
                          <a:spcPct val="91000"/>
                        </a:lnSpc>
                      </a:pPr>
                      <a:r>
                        <a:rPr sz="900" kern="0" dirty="0">
                          <a:solidFill>
                            <a:srgbClr val="FFFFFF">
                              <a:alpha val="100000"/>
                            </a:srgbClr>
                          </a:solidFill>
                          <a:latin typeface="Alibaba Sans" panose="020B0503020203040204"/>
                          <a:ea typeface="Alibaba Sans" panose="020B0503020203040204"/>
                          <a:cs typeface="Alibaba Sans" panose="020B0503020203040204"/>
                        </a:rPr>
                        <a:t>kamu satışı</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27635" algn="l" rtl="0" eaLnBrk="0">
                        <a:lnSpc>
                          <a:spcPct val="86000"/>
                        </a:lnSpc>
                      </a:pPr>
                      <a:r>
                        <a:rPr sz="900" kern="0" spc="20" dirty="0">
                          <a:solidFill>
                            <a:srgbClr val="FFFFFF">
                              <a:alpha val="100000"/>
                            </a:srgbClr>
                          </a:solidFill>
                          <a:latin typeface="Alibaba Sans" panose="020B0503020203040204"/>
                          <a:ea typeface="Alibaba Sans" panose="020B0503020203040204"/>
                          <a:cs typeface="Alibaba Sans" panose="020B0503020203040204"/>
                        </a:rPr>
                        <a:t>10%</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40">
                <a:tc>
                  <a:txBody>
                    <a:bodyPr/>
                    <a:p>
                      <a:pPr algn="l" rtl="0" eaLnBrk="0">
                        <a:lnSpc>
                          <a:spcPct val="103000"/>
                        </a:lnSpc>
                      </a:pPr>
                      <a:endParaRPr lang="en-US" altLang="en-US" sz="500" dirty="0"/>
                    </a:p>
                    <a:p>
                      <a:pPr marL="106680" algn="l" rtl="0" eaLnBrk="0">
                        <a:lnSpc>
                          <a:spcPct val="91000"/>
                        </a:lnSpc>
                      </a:pPr>
                      <a:r>
                        <a:rPr sz="900" kern="0" dirty="0">
                          <a:solidFill>
                            <a:srgbClr val="FFFFFF">
                              <a:alpha val="100000"/>
                            </a:srgbClr>
                          </a:solidFill>
                          <a:latin typeface="Alibaba Sans" panose="020B0503020203040204"/>
                          <a:ea typeface="Alibaba Sans" panose="020B0503020203040204"/>
                          <a:cs typeface="Alibaba Sans" panose="020B0503020203040204"/>
                        </a:rPr>
                        <a:t>Özel Satış</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4940" algn="l" rtl="0" eaLnBrk="0">
                        <a:lnSpc>
                          <a:spcPct val="86000"/>
                        </a:lnSpc>
                      </a:pPr>
                      <a:r>
                        <a:rPr sz="900" kern="0" spc="40" dirty="0">
                          <a:solidFill>
                            <a:srgbClr val="FFFFFF">
                              <a:alpha val="100000"/>
                            </a:srgbClr>
                          </a:solidFill>
                          <a:latin typeface="Alibaba Sans" panose="020B0503020203040204"/>
                          <a:ea typeface="Alibaba Sans" panose="020B0503020203040204"/>
                          <a:cs typeface="Alibaba Sans" panose="020B0503020203040204"/>
                        </a:rPr>
                        <a:t>4%</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3839">
                <a:tc>
                  <a:txBody>
                    <a:bodyPr/>
                    <a:p>
                      <a:pPr algn="l" rtl="0" eaLnBrk="0">
                        <a:lnSpc>
                          <a:spcPct val="102000"/>
                        </a:lnSpc>
                      </a:pPr>
                      <a:endParaRPr lang="en-US" altLang="en-US" sz="500" dirty="0"/>
                    </a:p>
                    <a:p>
                      <a:pPr marL="102235" algn="l" rtl="0" eaLnBrk="0">
                        <a:lnSpc>
                          <a:spcPct val="93000"/>
                        </a:lnSpc>
                        <a:spcBef>
                          <a:spcPts val="5"/>
                        </a:spcBef>
                      </a:pPr>
                      <a:r>
                        <a:rPr sz="900" kern="0" dirty="0">
                          <a:solidFill>
                            <a:srgbClr val="FFFFFF">
                              <a:alpha val="100000"/>
                            </a:srgbClr>
                          </a:solidFill>
                          <a:latin typeface="Alibaba Sans" panose="020B0503020203040204"/>
                          <a:ea typeface="Alibaba Sans" panose="020B0503020203040204"/>
                          <a:cs typeface="Alibaba Sans" panose="020B0503020203040204"/>
                        </a:rPr>
                        <a:t>Stratejik Satış</a:t>
                      </a:r>
                      <a:endParaRPr sz="900" kern="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58115" algn="l" rtl="0" eaLnBrk="0">
                        <a:lnSpc>
                          <a:spcPct val="86000"/>
                        </a:lnSpc>
                      </a:pPr>
                      <a:r>
                        <a:rPr sz="900" kern="0" spc="30" dirty="0">
                          <a:solidFill>
                            <a:srgbClr val="FFFFFF">
                              <a:alpha val="100000"/>
                            </a:srgbClr>
                          </a:solidFill>
                          <a:latin typeface="Alibaba Sans" panose="020B0503020203040204"/>
                          <a:ea typeface="Alibaba Sans" panose="020B0503020203040204"/>
                          <a:cs typeface="Alibaba Sans" panose="020B0503020203040204"/>
                        </a:rPr>
                        <a:t>9%</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r h="247650">
                <a:tc>
                  <a:txBody>
                    <a:bodyPr/>
                    <a:p>
                      <a:pPr algn="l" rtl="0" eaLnBrk="0">
                        <a:lnSpc>
                          <a:spcPct val="113000"/>
                        </a:lnSpc>
                      </a:pPr>
                      <a:endParaRPr lang="en-US" altLang="en-US" sz="500" dirty="0"/>
                    </a:p>
                    <a:p>
                      <a:pPr marL="106680" algn="l" rtl="0" eaLnBrk="0">
                        <a:lnSpc>
                          <a:spcPct val="87000"/>
                        </a:lnSpc>
                        <a:spcBef>
                          <a:spcPts val="0"/>
                        </a:spcBef>
                      </a:pPr>
                      <a:r>
                        <a:rPr lang="az-Latn-AZ" sz="900" kern="0" spc="40" dirty="0">
                          <a:solidFill>
                            <a:srgbClr val="FFFFFF">
                              <a:alpha val="100000"/>
                            </a:srgbClr>
                          </a:solidFill>
                          <a:latin typeface="Alibaba Sans" panose="020B0503020203040204"/>
                          <a:ea typeface="Alibaba Sans" panose="020B0503020203040204"/>
                          <a:cs typeface="Alibaba Sans" panose="020B0503020203040204"/>
                        </a:rPr>
                        <a:t>Ekosistem</a:t>
                      </a:r>
                      <a:endParaRPr lang="az-Latn-AZ" sz="900" kern="0" spc="40" dirty="0">
                        <a:solidFill>
                          <a:srgbClr val="FFFFFF">
                            <a:alpha val="100000"/>
                          </a:srgbClr>
                        </a:solidFill>
                        <a:latin typeface="Alibaba Sans" panose="020B0503020203040204"/>
                        <a:ea typeface="Alibaba Sans" panose="020B0503020203040204"/>
                        <a:cs typeface="Alibaba Sans" panose="020B0503020203040204"/>
                      </a:endParaRPr>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c>
                  <a:txBody>
                    <a:bodyPr/>
                    <a:p>
                      <a:pPr algn="l" rtl="0" eaLnBrk="0">
                        <a:lnSpc>
                          <a:spcPct val="112000"/>
                        </a:lnSpc>
                      </a:pPr>
                      <a:endParaRPr lang="en-US" altLang="en-US" sz="500" dirty="0"/>
                    </a:p>
                    <a:p>
                      <a:pPr marL="161925" algn="l" rtl="0" eaLnBrk="0">
                        <a:lnSpc>
                          <a:spcPct val="86000"/>
                        </a:lnSpc>
                      </a:pPr>
                      <a:r>
                        <a:rPr sz="900" kern="0" spc="10" dirty="0">
                          <a:solidFill>
                            <a:srgbClr val="FFFFFF">
                              <a:alpha val="100000"/>
                            </a:srgbClr>
                          </a:solidFill>
                          <a:latin typeface="Alibaba Sans" panose="020B0503020203040204"/>
                          <a:ea typeface="Alibaba Sans" panose="020B0503020203040204"/>
                          <a:cs typeface="Alibaba Sans" panose="020B0503020203040204"/>
                        </a:rPr>
                        <a:t>5%</a:t>
                      </a:r>
                      <a:endParaRPr lang="en-US" altLang="en-US" sz="900" dirty="0"/>
                    </a:p>
                  </a:txBody>
                  <a:tcPr marL="0" marR="0" marT="0" marB="0" vert="horz">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tcPr>
                </a:tc>
              </a:tr>
            </a:tbl>
          </a:graphicData>
        </a:graphic>
      </p:graphicFrame>
      <p:sp>
        <p:nvSpPr>
          <p:cNvPr id="236" name="textbox 236"/>
          <p:cNvSpPr/>
          <p:nvPr>
            <p:custDataLst>
              <p:tags r:id="rId6"/>
            </p:custDataLst>
          </p:nvPr>
        </p:nvSpPr>
        <p:spPr>
          <a:xfrm>
            <a:off x="389890" y="507365"/>
            <a:ext cx="2057400" cy="393065"/>
          </a:xfrm>
          <a:prstGeom prst="rect">
            <a:avLst/>
          </a:prstGeom>
        </p:spPr>
        <p:txBody>
          <a:bodyPr vert="horz" wrap="square" lIns="0" tIns="0" rIns="0" bIns="0"/>
          <a:p>
            <a:pPr algn="l" rtl="0" eaLnBrk="0">
              <a:lnSpc>
                <a:spcPct val="83000"/>
              </a:lnSpc>
            </a:pPr>
            <a:endParaRPr lang="en-US" altLang="en-US" sz="100" dirty="0"/>
          </a:p>
          <a:p>
            <a:pPr marL="12700" algn="l" rtl="0" eaLnBrk="0">
              <a:lnSpc>
                <a:spcPts val="2895"/>
              </a:lnSpc>
            </a:pPr>
            <a:r>
              <a:rPr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SFP</a:t>
            </a:r>
            <a:r>
              <a:rPr lang="ru-RU"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 </a:t>
            </a:r>
            <a:r>
              <a:rPr lang="az-Latn-AZ"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hakkında</a:t>
            </a:r>
            <a:endParaRPr lang="az-Latn-AZ" sz="2400" kern="0" spc="30" dirty="0">
              <a:ln w="797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42" name="textbox 242"/>
          <p:cNvSpPr/>
          <p:nvPr>
            <p:custDataLst>
              <p:tags r:id="rId3"/>
            </p:custDataLst>
          </p:nvPr>
        </p:nvSpPr>
        <p:spPr>
          <a:xfrm>
            <a:off x="78740" y="505460"/>
            <a:ext cx="8890635" cy="313499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lang="en-US" sz="2400" kern="0" dirty="0">
                <a:solidFill>
                  <a:srgbClr val="79EFBD">
                    <a:alpha val="100000"/>
                  </a:srgbClr>
                </a:solidFill>
                <a:latin typeface="Arial" panose="020B0604020202020204"/>
                <a:ea typeface="Arial" panose="020B0604020202020204"/>
                <a:cs typeface="Arial" panose="020B0604020202020204"/>
              </a:rPr>
              <a:t>    </a:t>
            </a: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SFP Temel Yardımcı Programları</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a:p>
            <a:pPr algn="l" rtl="0" eaLnBrk="0">
              <a:lnSpc>
                <a:spcPct val="159000"/>
              </a:lnSpc>
            </a:pPr>
            <a:endParaRPr lang="en-US" altLang="en-US" sz="1000" dirty="0"/>
          </a:p>
          <a:p>
            <a:pPr marL="313055" indent="0" algn="l" rtl="0" eaLnBrk="0" fontAlgn="auto">
              <a:lnSpc>
                <a:spcPct val="120000"/>
              </a:lnSpc>
              <a:spcBef>
                <a:spcPts val="395"/>
              </a:spcBef>
            </a:pPr>
            <a:r>
              <a:rPr lang="en-US" altLang="en-US" sz="1300">
                <a:solidFill>
                  <a:srgbClr val="79EFBD"/>
                </a:solidFill>
                <a:latin typeface="Alibaba Sans" panose="020B0503020203040204" charset="0"/>
                <a:cs typeface="Alibaba Sans" panose="020B0503020203040204" charset="0"/>
                <a:sym typeface="Webdings" panose="05030102010509060703" charset="0"/>
              </a:rPr>
              <a:t></a:t>
            </a:r>
            <a:r>
              <a:rPr lang="az-Latn-AZ" sz="14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Komisyon &amp; İndirimler</a:t>
            </a:r>
            <a:br>
              <a:rPr lang="az-Latn-AZ" sz="1400" kern="0" spc="-1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b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Kullanıcılar SFP'yi SafePal ürün ve hizmetlerinde ücret ve indirimler için kullanabilir, ancak bunlarla sınırlı değildir: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13055" indent="0" algn="l" rtl="0" eaLnBrk="0" fontAlgn="auto">
              <a:lnSpc>
                <a:spcPct val="120000"/>
              </a:lnSpc>
              <a:spcBef>
                <a:spcPts val="395"/>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 </a:t>
            </a:r>
            <a:r>
              <a:rPr sz="1200" kern="0" dirty="0">
                <a:solidFill>
                  <a:schemeClr val="bg1"/>
                </a:solidFill>
                <a:latin typeface="Alibaba Sans Thai" panose="020B0503020203040204" charset="-122"/>
                <a:ea typeface="Alibaba Sans Thai" panose="020B0503020203040204" charset="-122"/>
                <a:cs typeface="Arial" panose="020B0604020202020204"/>
              </a:rPr>
              <a:t>Cüzdanlar ve aksesuarlar da dahil olmak üzere SafePal Donanım Ürünlerinin satın alınmasında komisyon veya indirim¹</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solidFill>
                <a:latin typeface="Alibaba Sans Thai" panose="020B0503020203040204" charset="-122"/>
                <a:ea typeface="Alibaba Sans Thai" panose="020B0503020203040204" charset="-122"/>
                <a:cs typeface="Arial" panose="020B0604020202020204"/>
              </a:rPr>
              <a:t>yeni DApp'leri listelemek için başvurular için komisyonlar</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 </a:t>
            </a:r>
            <a:r>
              <a:rPr sz="1200" kern="0" dirty="0">
                <a:solidFill>
                  <a:schemeClr val="bg1"/>
                </a:solidFill>
                <a:latin typeface="Alibaba Sans Thai" panose="020B0503020203040204" charset="-122"/>
                <a:ea typeface="Alibaba Sans Thai" panose="020B0503020203040204" charset="-122"/>
                <a:cs typeface="Arial" panose="020B0604020202020204"/>
              </a:rPr>
              <a:t>yeni Tokenları listelemek için yapılan başvurular için komisyonlar</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solidFill>
                <a:latin typeface="Alibaba Sans Thai" panose="020B0503020203040204" charset="-122"/>
                <a:ea typeface="Alibaba Sans Thai" panose="020B0503020203040204" charset="-122"/>
                <a:cs typeface="Arial" panose="020B0604020202020204"/>
              </a:rPr>
              <a:t>DApp mağazasında sıralanan DApp'ler için komisyonlar</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solidFill>
                <a:latin typeface="Alibaba Sans Thai" panose="020B0503020203040204" charset="-122"/>
                <a:ea typeface="Alibaba Sans Thai" panose="020B0503020203040204" charset="-122"/>
                <a:cs typeface="Arial" panose="020B0604020202020204"/>
              </a:rPr>
              <a:t>uygulama içinde reklam bannerları yayınlama komisyonları</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solidFill>
                <a:latin typeface="Alibaba Sans Thai" panose="020B0503020203040204" charset="-122"/>
                <a:ea typeface="Alibaba Sans Thai" panose="020B0503020203040204" charset="-122"/>
                <a:cs typeface="Arial" panose="020B0604020202020204"/>
              </a:rPr>
              <a:t>özelleştirilmiş donanım cüzdanı çözümleri için komisyonlar²</a:t>
            </a:r>
            <a:endParaRPr sz="1200" kern="0" dirty="0">
              <a:solidFill>
                <a:schemeClr val="bg1"/>
              </a:solidFill>
              <a:latin typeface="Alibaba Sans Thai" panose="020B0503020203040204" charset="-122"/>
              <a:ea typeface="Alibaba Sans Thai" panose="020B0503020203040204" charset="-122"/>
              <a:cs typeface="Arial" panose="020B0604020202020204"/>
            </a:endParaRPr>
          </a:p>
          <a:p>
            <a:pPr marL="434975" indent="0" algn="l" rtl="0" eaLnBrk="0" fontAlgn="auto">
              <a:lnSpc>
                <a:spcPct val="120000"/>
              </a:lnSpc>
              <a:spcBef>
                <a:spcPts val="37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solidFill>
                <a:latin typeface="Alibaba Sans Thai" panose="020B0503020203040204" charset="-122"/>
                <a:ea typeface="Alibaba Sans Thai" panose="020B0503020203040204" charset="-122"/>
                <a:cs typeface="Arial" panose="020B0604020202020204"/>
              </a:rPr>
              <a:t>tahsilat pazarı gibi gelecekteki hizmetler için ücretler</a:t>
            </a:r>
            <a:endParaRPr sz="1200" kern="0" dirty="0">
              <a:solidFill>
                <a:schemeClr val="bg1"/>
              </a:solidFill>
              <a:latin typeface="Alibaba Sans Thai" panose="020B0503020203040204" charset="-122"/>
              <a:ea typeface="Alibaba Sans Thai" panose="020B0503020203040204" charset="-122"/>
              <a:cs typeface="Arial" panose="020B0604020202020204"/>
            </a:endParaRPr>
          </a:p>
        </p:txBody>
      </p:sp>
      <p:sp>
        <p:nvSpPr>
          <p:cNvPr id="244" name="textbox 244"/>
          <p:cNvSpPr/>
          <p:nvPr>
            <p:custDataLst>
              <p:tags r:id="rId4"/>
            </p:custDataLst>
          </p:nvPr>
        </p:nvSpPr>
        <p:spPr>
          <a:xfrm>
            <a:off x="685800" y="4438015"/>
            <a:ext cx="7978140" cy="613410"/>
          </a:xfrm>
          <a:prstGeom prst="rect">
            <a:avLst/>
          </a:prstGeom>
        </p:spPr>
        <p:txBody>
          <a:bodyPr vert="horz" wrap="square" lIns="0" tIns="0" rIns="0" bIns="0"/>
          <a:p>
            <a:pPr algn="l" rtl="0" eaLnBrk="0">
              <a:lnSpc>
                <a:spcPct val="87000"/>
              </a:lnSpc>
            </a:pPr>
            <a:endParaRPr lang="en-US" altLang="en-US" sz="800" dirty="0">
              <a:latin typeface="Alibaba Sans Thai" panose="020B0503020203040204" charset="-122"/>
              <a:ea typeface="Alibaba Sans Thai" panose="020B0503020203040204" charset="-122"/>
            </a:endParaRPr>
          </a:p>
          <a:p>
            <a:pPr marL="13335"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1 SFP, SafePal web sitesinde ödeme için kullanılabilir (Ocak 2022'den itibaren kullanılabilir).</a:t>
            </a:r>
            <a:endParaRPr sz="800" kern="0" dirty="0">
              <a:solidFill>
                <a:srgbClr val="FFFFFF">
                  <a:alpha val="100000"/>
                </a:srgbClr>
              </a:solidFill>
              <a:latin typeface="Alibaba Sans Thai" panose="020B0503020203040204" charset="-122"/>
              <a:ea typeface="Alibaba Sans Thai" panose="020B0503020203040204" charset="-122"/>
            </a:endParaRPr>
          </a:p>
          <a:p>
            <a:pPr marL="13335"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1 Kullanıcılar, SFP ile ödeme yaparak Binance App mini programındaki SafePal ürünlerinde sınırlı indirimden yararlanabilir (Ekim 2022'den itibaren kullanılabilir).   </a:t>
            </a:r>
            <a:endParaRPr sz="800" kern="0" dirty="0">
              <a:solidFill>
                <a:srgbClr val="FFFFFF">
                  <a:alpha val="100000"/>
                </a:srgbClr>
              </a:solidFill>
              <a:latin typeface="Alibaba Sans Thai" panose="020B0503020203040204" charset="-122"/>
              <a:ea typeface="Alibaba Sans Thai" panose="020B0503020203040204" charset="-122"/>
            </a:endParaRPr>
          </a:p>
          <a:p>
            <a:pPr marL="13335" algn="l" rtl="0" eaLnBrk="0">
              <a:lnSpc>
                <a:spcPct val="85000"/>
              </a:lnSpc>
            </a:pPr>
            <a:r>
              <a:rPr sz="800" kern="0" dirty="0">
                <a:solidFill>
                  <a:srgbClr val="FFFFFF">
                    <a:alpha val="100000"/>
                  </a:srgbClr>
                </a:solidFill>
                <a:latin typeface="Alibaba Sans Thai" panose="020B0503020203040204" charset="-122"/>
                <a:ea typeface="Alibaba Sans Thai" panose="020B0503020203040204" charset="-122"/>
              </a:rPr>
              <a:t>2 SafePal özel ürünlerini sipariş eden iş ortaklarımız SFP tokenları ile ödeme yapabilir (Ocak 2022'den itibaren kullanılabilir).</a:t>
            </a:r>
            <a:endParaRPr sz="800" kern="0" dirty="0">
              <a:solidFill>
                <a:srgbClr val="FFFFFF">
                  <a:alpha val="100000"/>
                </a:srgbClr>
              </a:solidFill>
              <a:latin typeface="Alibaba Sans Thai" panose="020B0503020203040204" charset="-122"/>
              <a:ea typeface="Alibaba Sans Thai" panose="020B050302020304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0" name="textbox 250"/>
          <p:cNvSpPr/>
          <p:nvPr>
            <p:custDataLst>
              <p:tags r:id="rId3"/>
            </p:custDataLst>
          </p:nvPr>
        </p:nvSpPr>
        <p:spPr>
          <a:xfrm>
            <a:off x="405765" y="505460"/>
            <a:ext cx="8387080" cy="3340735"/>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rPr>
              <a:t>SFP Temel Yardımcı Programları</a:t>
            </a:r>
            <a:endParaRPr sz="2400" kern="0" dirty="0">
              <a:solidFill>
                <a:srgbClr val="79EFBD">
                  <a:alpha val="100000"/>
                </a:srgbClr>
              </a:solidFill>
              <a:latin typeface="Alibaba Sans Thai" panose="020B0503020203040204" charset="-122"/>
              <a:ea typeface="Alibaba Sans Thai" panose="020B0503020203040204" charset="-122"/>
              <a:cs typeface="Arial" panose="020B0604020202020204"/>
            </a:endParaRPr>
          </a:p>
          <a:p>
            <a:pPr algn="l" rtl="0" eaLnBrk="0">
              <a:lnSpc>
                <a:spcPct val="156000"/>
              </a:lnSpc>
            </a:pPr>
            <a:endParaRPr lang="en-US" altLang="en-US" sz="1000" dirty="0"/>
          </a:p>
          <a:p>
            <a:pPr marL="313055" indent="0" algn="l" rtl="0" eaLnBrk="0" fontAlgn="auto" latinLnBrk="0" hangingPunct="1">
              <a:lnSpc>
                <a:spcPct val="110000"/>
              </a:lnSpc>
              <a:spcBef>
                <a:spcPts val="430"/>
              </a:spcBef>
            </a:pP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b="1" kern="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Varlık Yönetimi</a:t>
            </a:r>
            <a:endParaRPr sz="1400" b="1" kern="0" dirty="0">
              <a:solidFill>
                <a:srgbClr val="79EFBD">
                  <a:alpha val="100000"/>
                </a:srgbClr>
              </a:solidFill>
              <a:latin typeface="Alibaba Sans" panose="020B0503020203040204"/>
              <a:ea typeface="Alibaba Sans" panose="020B0503020203040204"/>
              <a:cs typeface="Alibaba Sans" panose="020B0503020203040204"/>
            </a:endParaRPr>
          </a:p>
          <a:p>
            <a:pPr marL="313055" indent="0" algn="l" rtl="0" eaLnBrk="0" fontAlgn="auto" latinLnBrk="0" hangingPunct="1">
              <a:lnSpc>
                <a:spcPct val="110000"/>
              </a:lnSpc>
              <a:spcBef>
                <a:spcPts val="430"/>
              </a:spcBef>
            </a:pP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 </a:t>
            </a:r>
            <a:r>
              <a:rPr sz="1200" kern="0" dirty="0">
                <a:solidFill>
                  <a:schemeClr val="bg1">
                    <a:alpha val="100000"/>
                  </a:schemeClr>
                </a:solidFill>
                <a:latin typeface="Alibaba Sans Thai" panose="020B0503020203040204" charset="-122"/>
                <a:ea typeface="Alibaba Sans Thai" panose="020B0503020203040204" charset="-122"/>
                <a:cs typeface="Alibaba Sans" panose="020B0503020203040204"/>
              </a:rPr>
              <a:t>SafePal kullanıcıları, SafePal Kazanç programlarından ekstra kazanç elde etmek için SFP yatırabilirler</a:t>
            </a:r>
            <a:endParaRPr sz="1200" kern="0" dirty="0">
              <a:solidFill>
                <a:schemeClr val="bg1">
                  <a:alpha val="100000"/>
                </a:schemeClr>
              </a:solidFill>
              <a:latin typeface="Alibaba Sans Thai" panose="020B0503020203040204" charset="-122"/>
              <a:ea typeface="Alibaba Sans Thai" panose="020B0503020203040204" charset="-122"/>
              <a:cs typeface="Alibaba Sans" panose="020B0503020203040204"/>
            </a:endParaRPr>
          </a:p>
          <a:p>
            <a:pPr marL="313055" indent="0" algn="l" rtl="0" eaLnBrk="0" fontAlgn="auto" latinLnBrk="0" hangingPunct="1">
              <a:lnSpc>
                <a:spcPct val="110000"/>
              </a:lnSpc>
              <a:spcBef>
                <a:spcPts val="430"/>
              </a:spcBef>
            </a:pPr>
            <a:r>
              <a:rPr lang="en-US" altLang="en-US" sz="1200">
                <a:solidFill>
                  <a:schemeClr val="bg1"/>
                </a:solidFill>
                <a:latin typeface="Alibaba Sans Thai" panose="020B0503020203040204" charset="-122"/>
                <a:ea typeface="Alibaba Sans Thai" panose="020B0503020203040204" charset="-122"/>
                <a:cs typeface="Alibaba Sans" panose="020B0503020203040204" charset="0"/>
                <a:sym typeface="+mn-ea"/>
              </a:rPr>
              <a:t> </a:t>
            </a:r>
            <a:r>
              <a:rPr lang="en-US" sz="1200">
                <a:solidFill>
                  <a:srgbClr val="79EFBD"/>
                </a:solidFill>
                <a:latin typeface="微软雅黑" panose="020B0503020204020204" charset="-122"/>
                <a:ea typeface="微软雅黑" panose="020B0503020204020204" charset="-122"/>
                <a:cs typeface="Alibaba Sans" panose="020B0503020203040204" charset="0"/>
                <a:sym typeface="+mn-ea"/>
              </a:rPr>
              <a:t>• </a:t>
            </a:r>
            <a:r>
              <a:rPr sz="1200" kern="0" dirty="0">
                <a:solidFill>
                  <a:schemeClr val="bg1">
                    <a:alpha val="100000"/>
                  </a:schemeClr>
                </a:solidFill>
                <a:latin typeface="Alibaba Sans Thai" panose="020B0503020203040204" charset="-122"/>
                <a:ea typeface="Alibaba Sans Thai" panose="020B0503020203040204" charset="-122"/>
                <a:cs typeface="Alibaba Sans" panose="020B0503020203040204"/>
              </a:rPr>
              <a:t>Kullanıcılar, SafePal Uygulaması içindeki Gaz İstasyonu özelliği aracılığıyla SFP'yi kullanarak gaz ücreti jetonlarını kolayca değiştirebilirler</a:t>
            </a:r>
            <a:r>
              <a:rPr sz="12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rPr>
              <a:t>.²</a:t>
            </a:r>
            <a:endParaRPr sz="1200" kern="0" spc="-10" dirty="0">
              <a:solidFill>
                <a:schemeClr val="bg1">
                  <a:alpha val="100000"/>
                </a:schemeClr>
              </a:solidFill>
              <a:latin typeface="Alibaba Sans Thai" panose="020B0503020203040204" charset="-122"/>
              <a:ea typeface="Alibaba Sans Thai" panose="020B0503020203040204" charset="-122"/>
              <a:cs typeface="Alibaba Sans" panose="020B0503020203040204"/>
            </a:endParaRPr>
          </a:p>
          <a:p>
            <a:pPr indent="0" algn="l" rtl="0" eaLnBrk="0" fontAlgn="auto" latinLnBrk="0" hangingPunct="1">
              <a:lnSpc>
                <a:spcPct val="110000"/>
              </a:lnSpc>
            </a:pPr>
            <a:endParaRPr lang="en-US" altLang="en-US" sz="1000" dirty="0"/>
          </a:p>
          <a:p>
            <a:pPr indent="0" algn="l" rtl="0" eaLnBrk="0" fontAlgn="auto" latinLnBrk="0" hangingPunct="1">
              <a:lnSpc>
                <a:spcPct val="110000"/>
              </a:lnSpc>
            </a:pPr>
            <a:r>
              <a:rPr lang="en-US" altLang="en-US" sz="1400">
                <a:solidFill>
                  <a:srgbClr val="79EFBD"/>
                </a:solidFill>
                <a:latin typeface="Alibaba Sans" panose="020B0503020203040204" charset="0"/>
                <a:cs typeface="Alibaba Sans" panose="020B0503020203040204" charset="0"/>
                <a:sym typeface="Webdings" panose="05030102010509060703" charset="0"/>
              </a:rPr>
              <a:t>       </a:t>
            </a:r>
            <a:r>
              <a:rPr lang="en-US" altLang="en-US" sz="14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sz="1400" b="1" kern="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Özel Bonus &amp; Şekerler</a:t>
            </a:r>
            <a:endParaRPr sz="1400" b="1" kern="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endParaRPr>
          </a:p>
          <a:p>
            <a:pPr marL="333375" indent="0" algn="l" rtl="0" eaLnBrk="0" fontAlgn="auto" latinLnBrk="0" hangingPunct="1">
              <a:lnSpc>
                <a:spcPct val="110000"/>
              </a:lnSpc>
              <a:spcBef>
                <a:spcPts val="30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SFP token sahipleri şu ayrıcalıklara sahiptir</a:t>
            </a:r>
            <a:r>
              <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a:t>
            </a:r>
            <a:endPar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333375" indent="0" algn="l" rtl="0" eaLnBrk="0" fontAlgn="auto" latinLnBrk="0" hangingPunct="1">
              <a:lnSpc>
                <a:spcPct val="110000"/>
              </a:lnSpc>
              <a:spcBef>
                <a:spcPts val="300"/>
              </a:spcBef>
            </a:pPr>
            <a:r>
              <a:rPr lang="en-US" sz="1200">
                <a:solidFill>
                  <a:srgbClr val="79EFBD"/>
                </a:solidFill>
                <a:highlight>
                  <a:srgbClr val="000000">
                    <a:alpha val="0"/>
                  </a:srgbClr>
                </a:highlight>
                <a:latin typeface="微软雅黑" panose="020B0503020204020204" charset="-122"/>
                <a:ea typeface="微软雅黑" panose="020B0503020204020204" charset="-122"/>
                <a:cs typeface="Alibaba Sans" panose="020B0503020203040204" charset="0"/>
                <a:sym typeface="+mn-ea"/>
              </a:rPr>
              <a:t>• </a:t>
            </a:r>
            <a:r>
              <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rPr>
              <a:t>SafePal ve ortaklarının özel kuponlarından ve ayrıcalıklarından yararlanın³</a:t>
            </a:r>
            <a:endPar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endParaRPr>
          </a:p>
          <a:p>
            <a:pPr marL="333375" indent="0" algn="l" rtl="0" eaLnBrk="0" fontAlgn="auto" latinLnBrk="0" hangingPunct="1">
              <a:lnSpc>
                <a:spcPct val="110000"/>
              </a:lnSpc>
              <a:spcBef>
                <a:spcPts val="300"/>
              </a:spcBef>
            </a:pPr>
            <a:r>
              <a:rPr lang="en-US" sz="1200">
                <a:solidFill>
                  <a:srgbClr val="79EFBD"/>
                </a:solidFill>
                <a:highlight>
                  <a:srgbClr val="000000">
                    <a:alpha val="0"/>
                  </a:srgbClr>
                </a:highlight>
                <a:latin typeface="微软雅黑" panose="020B0503020204020204" charset="-122"/>
                <a:ea typeface="微软雅黑" panose="020B0503020204020204" charset="-122"/>
                <a:cs typeface="Alibaba Sans" panose="020B0503020203040204" charset="0"/>
                <a:sym typeface="+mn-ea"/>
              </a:rPr>
              <a:t>• </a:t>
            </a:r>
            <a:r>
              <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rPr>
              <a:t>SafePal'da başlatılan "Wallet Holder Offering" Teklifi ve Giftbox programları gibi airdrop'lara özel erişimin keyfini çıkarın⁴</a:t>
            </a:r>
            <a:endPar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endParaRPr>
          </a:p>
          <a:p>
            <a:pPr marL="333375" indent="0" algn="l" rtl="0" eaLnBrk="0" fontAlgn="auto" latinLnBrk="0" hangingPunct="1">
              <a:lnSpc>
                <a:spcPct val="110000"/>
              </a:lnSpc>
              <a:spcBef>
                <a:spcPts val="300"/>
              </a:spcBef>
            </a:pPr>
            <a:r>
              <a:rPr lang="en-US" sz="1200">
                <a:solidFill>
                  <a:srgbClr val="79EFBD"/>
                </a:solidFill>
                <a:highlight>
                  <a:srgbClr val="000000">
                    <a:alpha val="0"/>
                  </a:srgbClr>
                </a:highlight>
                <a:latin typeface="微软雅黑" panose="020B0503020204020204" charset="-122"/>
                <a:ea typeface="微软雅黑" panose="020B0503020204020204" charset="-122"/>
                <a:cs typeface="Alibaba Sans" panose="020B0503020203040204" charset="0"/>
                <a:sym typeface="+mn-ea"/>
              </a:rPr>
              <a:t>• </a:t>
            </a:r>
            <a:r>
              <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rPr>
              <a:t>SafePal ve ortaklarından özel koleksiyonlar talep edin⁵</a:t>
            </a:r>
            <a:endPar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endParaRPr>
          </a:p>
          <a:p>
            <a:pPr marL="333375" indent="0" algn="l" rtl="0" eaLnBrk="0" fontAlgn="auto" latinLnBrk="0" hangingPunct="1">
              <a:lnSpc>
                <a:spcPct val="110000"/>
              </a:lnSpc>
              <a:spcBef>
                <a:spcPts val="300"/>
              </a:spcBef>
            </a:pPr>
            <a:r>
              <a:rPr lang="en-US" sz="1200">
                <a:solidFill>
                  <a:srgbClr val="79EFBD"/>
                </a:solidFill>
                <a:highlight>
                  <a:srgbClr val="000000">
                    <a:alpha val="0"/>
                  </a:srgbClr>
                </a:highlight>
                <a:latin typeface="微软雅黑" panose="020B0503020204020204" charset="-122"/>
                <a:ea typeface="微软雅黑" panose="020B0503020204020204" charset="-122"/>
                <a:cs typeface="Alibaba Sans" panose="020B0503020203040204" charset="0"/>
                <a:sym typeface="+mn-ea"/>
              </a:rPr>
              <a:t>• </a:t>
            </a:r>
            <a:r>
              <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rPr>
              <a:t>Gelecekteki güncellemelerde VIP ünvanı, özel avatar, liderlik tablosu gibi özel SafePal ürün özelliklerinin kilidini açın</a:t>
            </a:r>
            <a:endParaRPr sz="1200" kern="0" dirty="0">
              <a:solidFill>
                <a:schemeClr val="bg1">
                  <a:alpha val="100000"/>
                </a:schemeClr>
              </a:solidFill>
              <a:highlight>
                <a:srgbClr val="000000">
                  <a:alpha val="0"/>
                </a:srgbClr>
              </a:highlight>
              <a:latin typeface="Alibaba Sans Thai" panose="020B0503020203040204" charset="-122"/>
              <a:ea typeface="Alibaba Sans Thai" panose="020B0503020203040204" charset="-122"/>
              <a:cs typeface="Alibaba Sans" panose="020B0503020203040204"/>
            </a:endParaRPr>
          </a:p>
        </p:txBody>
      </p:sp>
      <p:sp>
        <p:nvSpPr>
          <p:cNvPr id="252" name="textbox 252"/>
          <p:cNvSpPr/>
          <p:nvPr>
            <p:custDataLst>
              <p:tags r:id="rId4"/>
            </p:custDataLst>
          </p:nvPr>
        </p:nvSpPr>
        <p:spPr>
          <a:xfrm>
            <a:off x="772160" y="4370070"/>
            <a:ext cx="2075815" cy="675640"/>
          </a:xfrm>
          <a:prstGeom prst="rect">
            <a:avLst/>
          </a:prstGeom>
        </p:spPr>
        <p:txBody>
          <a:bodyPr vert="horz" wrap="square" lIns="0" tIns="0" rIns="0" bIns="0"/>
          <a:p>
            <a:pPr algn="l" rtl="0" eaLnBrk="0">
              <a:lnSpc>
                <a:spcPct val="85000"/>
              </a:lnSpc>
            </a:pPr>
            <a:endParaRPr lang="en-US" altLang="en-US" sz="800" dirty="0">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¹ Ekim 2021'den itibaren kullanılabilir  </a:t>
            </a:r>
            <a:endPar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² Haziran 2022'den itibaren kullanılabilir</a:t>
            </a:r>
            <a:endPar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³</a:t>
            </a:r>
            <a:r>
              <a:rPr lang="en-US"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 </a:t>
            </a: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Temmuz 2021'den itibaren kullanılabilir</a:t>
            </a:r>
            <a:endPar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⁴ Mart 2021'den itibaren kullanılabilir</a:t>
            </a:r>
            <a:endPar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r>
              <a:rPr lang="en-US"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rPr>
              <a:t>⁵ </a:t>
            </a:r>
            <a:r>
              <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sym typeface="+mn-ea"/>
              </a:rPr>
              <a:t>Mart 2021'den itibaren kullanılabilir</a:t>
            </a:r>
            <a:endParaRPr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a:p>
            <a:pPr marL="15240" indent="635" algn="l" rtl="0" eaLnBrk="0">
              <a:lnSpc>
                <a:spcPct val="100000"/>
              </a:lnSpc>
            </a:pPr>
            <a:endParaRPr lang="en-US" sz="800" kern="0" dirty="0">
              <a:solidFill>
                <a:srgbClr val="FFFFFF">
                  <a:alpha val="100000"/>
                </a:srgbClr>
              </a:solidFill>
              <a:latin typeface="Alibaba Sans Thai" panose="020B0503020203040204" charset="-122"/>
              <a:ea typeface="Alibaba Sans Thai" panose="020B0503020203040204" charset="-122"/>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58" name="textbox 258"/>
          <p:cNvSpPr/>
          <p:nvPr>
            <p:custDataLst>
              <p:tags r:id="rId3"/>
            </p:custDataLst>
          </p:nvPr>
        </p:nvSpPr>
        <p:spPr>
          <a:xfrm>
            <a:off x="405765" y="505460"/>
            <a:ext cx="8278495" cy="2475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dirty="0">
                <a:solidFill>
                  <a:srgbClr val="79EFBD">
                    <a:alpha val="100000"/>
                  </a:srgbClr>
                </a:solidFill>
                <a:latin typeface="Alibaba Sans Thai" panose="020B0503020203040204" charset="-122"/>
                <a:ea typeface="Alibaba Sans Thai" panose="020B0503020203040204" charset="-122"/>
                <a:cs typeface="Arial" panose="020B0604020202020204"/>
                <a:sym typeface="+mn-ea"/>
              </a:rPr>
              <a:t>SFP Temel Yardımcı Programları</a:t>
            </a:r>
            <a:endParaRPr lang="en-US" altLang="en-US" sz="2400" dirty="0"/>
          </a:p>
          <a:p>
            <a:pPr algn="l" rtl="0" eaLnBrk="0">
              <a:lnSpc>
                <a:spcPct val="159000"/>
              </a:lnSpc>
            </a:pPr>
            <a:endParaRPr lang="en-US" altLang="en-US" sz="1000" dirty="0"/>
          </a:p>
          <a:p>
            <a:pPr marL="313055" algn="l" rtl="0" eaLnBrk="0">
              <a:lnSpc>
                <a:spcPct val="93000"/>
              </a:lnSpc>
              <a:spcBef>
                <a:spcPts val="400"/>
              </a:spcBef>
            </a:pPr>
            <a:r>
              <a:rPr lang="en-US" altLang="en-US" sz="1300">
                <a:solidFill>
                  <a:srgbClr val="79EFBD"/>
                </a:solidFill>
                <a:latin typeface="Alibaba Sans Thai" panose="020B0503020203040204" charset="-122"/>
                <a:ea typeface="Alibaba Sans Thai" panose="020B0503020203040204" charset="-122"/>
                <a:cs typeface="Alibaba Sans Thai" panose="020B0503020203040204" charset="-122"/>
                <a:sym typeface="Webdings" panose="05030102010509060703" charset="0"/>
              </a:rPr>
              <a:t></a:t>
            </a:r>
            <a:r>
              <a:rPr lang="az-Latn-AZ" sz="1400" b="1" kern="0" spc="-50" dirty="0">
                <a:solidFill>
                  <a:srgbClr val="79EFBD">
                    <a:alpha val="100000"/>
                  </a:srgbClr>
                </a:solidFill>
                <a:latin typeface="Alibaba Sans Thai" panose="020B0503020203040204" charset="-122"/>
                <a:ea typeface="Alibaba Sans Thai" panose="020B0503020203040204" charset="-122"/>
                <a:cs typeface="Alibaba Sans Thai" panose="020B0503020203040204" charset="-122"/>
              </a:rPr>
              <a:t>Ekosistem</a:t>
            </a:r>
            <a:endParaRPr lang="en-US" altLang="en-US" sz="1300" dirty="0"/>
          </a:p>
          <a:p>
            <a:pPr marL="248285" indent="6350" algn="l" rtl="0" eaLnBrk="0" fontAlgn="auto">
              <a:lnSpc>
                <a:spcPct val="120000"/>
              </a:lnSpc>
              <a:spcBef>
                <a:spcPts val="60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SFP, geliştiricilerin kullanabilmesi için sektöre açık kaynaklı donanım cüzdanı çözümü sağlamak üzere SafePal Open Platform'un temel itici gücü olacaktır: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20000"/>
              </a:lnSpc>
              <a:spcBef>
                <a:spcPts val="60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QR kod iletişim protokolünü sistemlerine (Dapps, cüzdanlar, vb.) entegre ederek kolayca sisteme dahil etmek</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20000"/>
              </a:lnSpc>
              <a:spcBef>
                <a:spcPts val="60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 </a:t>
            </a: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güvenli ve kullanıcı dostu donanım cüzdanı çözümleri</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48285" indent="6350" algn="l" rtl="0" eaLnBrk="0" fontAlgn="auto">
              <a:lnSpc>
                <a:spcPct val="120000"/>
              </a:lnSpc>
              <a:spcBef>
                <a:spcPts val="600"/>
              </a:spcBef>
            </a:pPr>
            <a:r>
              <a:rPr lang="en-US" sz="1200">
                <a:solidFill>
                  <a:srgbClr val="79EFBD"/>
                </a:solidFill>
                <a:latin typeface="Alibaba Sans Thai" panose="020B0503020203040204" charset="-122"/>
                <a:ea typeface="Alibaba Sans Thai" panose="020B0503020203040204" charset="-122"/>
                <a:cs typeface="Alibaba Sans" panose="020B0503020203040204" charset="0"/>
                <a:sym typeface="+mn-ea"/>
              </a:rPr>
              <a:t>•</a:t>
            </a: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donanım mimarisine dayalı özel uygulamalar oluşturmak ve çözümü F2U gibi çeşitli kullanıcı durumlarında kullanmak</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47" name="Shape 147"/>
        <p:cNvGrpSpPr/>
        <p:nvPr/>
      </p:nvGrpSpPr>
      <p:grpSpPr>
        <a:xfrm>
          <a:off x="0" y="0"/>
          <a:ext cx="0" cy="0"/>
          <a:chOff x="0" y="0"/>
          <a:chExt cx="0" cy="0"/>
        </a:xfrm>
      </p:grpSpPr>
      <p:sp>
        <p:nvSpPr>
          <p:cNvPr id="264" name="textbox 264"/>
          <p:cNvSpPr/>
          <p:nvPr>
            <p:custDataLst>
              <p:tags r:id="rId1"/>
            </p:custDataLst>
          </p:nvPr>
        </p:nvSpPr>
        <p:spPr>
          <a:xfrm>
            <a:off x="953135" y="1848485"/>
            <a:ext cx="7237730" cy="1102360"/>
          </a:xfrm>
          <a:prstGeom prst="rect">
            <a:avLst/>
          </a:prstGeom>
        </p:spPr>
        <p:txBody>
          <a:bodyPr vert="horz" wrap="square" lIns="0" tIns="0" rIns="0" bIns="0" anchor="ctr" anchorCtr="0"/>
          <a:p>
            <a:pPr algn="l" rtl="0" eaLnBrk="0">
              <a:lnSpc>
                <a:spcPct val="99000"/>
              </a:lnSpc>
            </a:pPr>
            <a:endParaRPr lang="en-US" altLang="en-US" sz="100" dirty="0"/>
          </a:p>
          <a:p>
            <a:pPr marL="1152525" indent="-1139825" algn="l" rtl="0" eaLnBrk="0" fontAlgn="auto">
              <a:lnSpc>
                <a:spcPct val="106000"/>
              </a:lnSpc>
            </a:pPr>
            <a:r>
              <a:rPr sz="2800" kern="0" dirty="0">
                <a:solidFill>
                  <a:srgbClr val="0D0B33">
                    <a:alpha val="100000"/>
                  </a:srgbClr>
                </a:solidFill>
                <a:latin typeface="Alibaba Sans Thai" panose="020B0503020203040204" charset="-122"/>
                <a:ea typeface="Alibaba Sans Thai" panose="020B0503020203040204" charset="-122"/>
                <a:cs typeface="+mj-lt"/>
              </a:rPr>
              <a:t>SFP</a:t>
            </a:r>
            <a:r>
              <a:rPr lang="en-US" sz="2800" kern="0" dirty="0">
                <a:solidFill>
                  <a:srgbClr val="0D0B33">
                    <a:alpha val="100000"/>
                  </a:srgbClr>
                </a:solidFill>
                <a:latin typeface="Alibaba Sans Thai" panose="020B0503020203040204" charset="-122"/>
                <a:ea typeface="Alibaba Sans Thai" panose="020B0503020203040204" charset="-122"/>
                <a:cs typeface="+mj-lt"/>
              </a:rPr>
              <a:t> </a:t>
            </a:r>
            <a:r>
              <a:rPr sz="2800" kern="0" dirty="0">
                <a:solidFill>
                  <a:srgbClr val="0D0B33">
                    <a:alpha val="100000"/>
                  </a:srgbClr>
                </a:solidFill>
                <a:latin typeface="Alibaba Sans Thai" panose="020B0503020203040204" charset="-122"/>
                <a:ea typeface="Alibaba Sans Thai" panose="020B0503020203040204" charset="-122"/>
                <a:cs typeface="+mj-lt"/>
              </a:rPr>
              <a:t>her SafePal deneyiminin içine örülmüş</a:t>
            </a:r>
            <a:r>
              <a:rPr lang="en-US" sz="2800" kern="0" dirty="0">
                <a:solidFill>
                  <a:srgbClr val="0D0B33">
                    <a:alpha val="100000"/>
                  </a:srgbClr>
                </a:solidFill>
                <a:latin typeface="Alibaba Sans Thai" panose="020B0503020203040204" charset="-122"/>
                <a:ea typeface="Alibaba Sans Thai" panose="020B0503020203040204" charset="-122"/>
                <a:cs typeface="+mj-lt"/>
              </a:rPr>
              <a:t> </a:t>
            </a:r>
            <a:br>
              <a:rPr lang="en-US" sz="2800" kern="0" dirty="0">
                <a:solidFill>
                  <a:srgbClr val="0D0B33">
                    <a:alpha val="100000"/>
                  </a:srgbClr>
                </a:solidFill>
                <a:latin typeface="Alibaba Sans Thai" panose="020B0503020203040204" charset="-122"/>
                <a:ea typeface="Alibaba Sans Thai" panose="020B0503020203040204" charset="-122"/>
                <a:cs typeface="+mj-lt"/>
              </a:rPr>
            </a:br>
            <a:r>
              <a:rPr lang="en-US" sz="2800" kern="0" dirty="0">
                <a:solidFill>
                  <a:srgbClr val="0D0B33">
                    <a:alpha val="100000"/>
                  </a:srgbClr>
                </a:solidFill>
                <a:latin typeface="Alibaba Sans Thai" panose="020B0503020203040204" charset="-122"/>
                <a:ea typeface="Alibaba Sans Thai" panose="020B0503020203040204" charset="-122"/>
                <a:cs typeface="+mj-lt"/>
              </a:rPr>
              <a:t>          </a:t>
            </a:r>
            <a:r>
              <a:rPr sz="2800" kern="0" dirty="0">
                <a:solidFill>
                  <a:srgbClr val="0D0B33">
                    <a:alpha val="100000"/>
                  </a:srgbClr>
                </a:solidFill>
                <a:latin typeface="Alibaba Sans Thai" panose="020B0503020203040204" charset="-122"/>
                <a:ea typeface="Alibaba Sans Thai" panose="020B0503020203040204" charset="-122"/>
                <a:cs typeface="+mj-lt"/>
              </a:rPr>
              <a:t>temel unsur olacak</a:t>
            </a:r>
            <a:endParaRPr sz="2800" kern="0" dirty="0">
              <a:solidFill>
                <a:srgbClr val="0D0B33">
                  <a:alpha val="100000"/>
                </a:srgbClr>
              </a:solidFill>
              <a:latin typeface="Alibaba Sans Thai" panose="020B0503020203040204" charset="-122"/>
              <a:ea typeface="Alibaba Sans Thai" panose="020B0503020203040204" charset="-122"/>
              <a:cs typeface="+mj-l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270" name="picture 270"/>
          <p:cNvPicPr>
            <a:picLocks noChangeAspect="1"/>
          </p:cNvPicPr>
          <p:nvPr>
            <p:custDataLst>
              <p:tags r:id="rId3"/>
            </p:custDataLst>
          </p:nvPr>
        </p:nvPicPr>
        <p:blipFill>
          <a:blip r:embed="rId4"/>
          <a:stretch>
            <a:fillRect/>
          </a:stretch>
        </p:blipFill>
        <p:spPr>
          <a:xfrm rot="21600000">
            <a:off x="4589082" y="887850"/>
            <a:ext cx="3888021" cy="2965809"/>
          </a:xfrm>
          <a:prstGeom prst="rect">
            <a:avLst/>
          </a:prstGeom>
        </p:spPr>
      </p:pic>
      <p:pic>
        <p:nvPicPr>
          <p:cNvPr id="272" name="picture 272"/>
          <p:cNvPicPr>
            <a:picLocks noChangeAspect="1"/>
          </p:cNvPicPr>
          <p:nvPr>
            <p:custDataLst>
              <p:tags r:id="rId5"/>
            </p:custDataLst>
          </p:nvPr>
        </p:nvPicPr>
        <p:blipFill>
          <a:blip r:embed="rId6"/>
          <a:stretch>
            <a:fillRect/>
          </a:stretch>
        </p:blipFill>
        <p:spPr>
          <a:xfrm rot="21600000">
            <a:off x="661416" y="3034283"/>
            <a:ext cx="2732531" cy="606552"/>
          </a:xfrm>
          <a:prstGeom prst="rect">
            <a:avLst/>
          </a:prstGeom>
        </p:spPr>
      </p:pic>
      <p:sp>
        <p:nvSpPr>
          <p:cNvPr id="274" name="textbox 274"/>
          <p:cNvSpPr/>
          <p:nvPr>
            <p:custDataLst>
              <p:tags r:id="rId7"/>
            </p:custDataLst>
          </p:nvPr>
        </p:nvSpPr>
        <p:spPr>
          <a:xfrm>
            <a:off x="702945" y="3822065"/>
            <a:ext cx="3973195" cy="282575"/>
          </a:xfrm>
          <a:prstGeom prst="rect">
            <a:avLst/>
          </a:prstGeom>
        </p:spPr>
        <p:txBody>
          <a:bodyPr vert="horz" wrap="square" lIns="0" tIns="0" rIns="0" bIns="0"/>
          <a:p>
            <a:pPr algn="l" rtl="0" eaLnBrk="0">
              <a:lnSpc>
                <a:spcPct val="91000"/>
              </a:lnSpc>
            </a:pPr>
            <a:endParaRPr lang="en-US" altLang="en-US" sz="100" dirty="0"/>
          </a:p>
          <a:p>
            <a:pPr marL="12700" algn="l" rtl="0" eaLnBrk="0">
              <a:lnSpc>
                <a:spcPct val="84000"/>
              </a:lnSpc>
            </a:pPr>
            <a:r>
              <a:rPr lang="az-Latn-AZ"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rPr>
              <a:t>Kendi kripto maceranı sahiplen</a:t>
            </a:r>
            <a:endParaRPr lang="az-Latn-AZ" sz="2000" b="1" kern="0" spc="-10" dirty="0">
              <a:solidFill>
                <a:srgbClr val="79EFBD">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574675" y="1039495"/>
            <a:ext cx="7607935" cy="3304540"/>
          </a:xfrm>
          <a:prstGeom prst="rect">
            <a:avLst/>
          </a:prstGeom>
        </p:spPr>
      </p:pic>
      <p:pic>
        <p:nvPicPr>
          <p:cNvPr id="16" name="picture 16"/>
          <p:cNvPicPr>
            <a:picLocks noChangeAspect="1"/>
          </p:cNvPicPr>
          <p:nvPr>
            <p:custDataLst>
              <p:tags r:id="rId3"/>
            </p:custDataLst>
          </p:nvPr>
        </p:nvPicPr>
        <p:blipFill>
          <a:blip r:embed="rId4"/>
          <a:stretch>
            <a:fillRect/>
          </a:stretch>
        </p:blipFill>
        <p:spPr>
          <a:xfrm rot="21600000">
            <a:off x="318515" y="4652771"/>
            <a:ext cx="256031" cy="256031"/>
          </a:xfrm>
          <a:prstGeom prst="rect">
            <a:avLst/>
          </a:prstGeom>
        </p:spPr>
      </p:pic>
      <p:sp>
        <p:nvSpPr>
          <p:cNvPr id="20" name="textbox 20"/>
          <p:cNvSpPr/>
          <p:nvPr>
            <p:custDataLst>
              <p:tags r:id="rId5"/>
            </p:custDataLst>
          </p:nvPr>
        </p:nvSpPr>
        <p:spPr>
          <a:xfrm>
            <a:off x="573811" y="1173480"/>
            <a:ext cx="7522209" cy="2186939"/>
          </a:xfrm>
          <a:prstGeom prst="rect">
            <a:avLst/>
          </a:prstGeom>
        </p:spPr>
        <p:txBody>
          <a:bodyPr vert="horz" wrap="square" lIns="0" tIns="0" rIns="0" bIns="0"/>
          <a:p>
            <a:pPr algn="l" rtl="0" eaLnBrk="0">
              <a:lnSpc>
                <a:spcPct val="77000"/>
              </a:lnSpc>
            </a:pPr>
            <a:endParaRPr lang="en-US" altLang="en-US" sz="100" dirty="0"/>
          </a:p>
          <a:p>
            <a:pPr marL="13335"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Bu Teknik Doküman bir teklif veya davet ya da herhangi bir hisse, menkul kıymetler veya varlıklardan herhangi birinin satışını veya alımını teşkil etmez.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SFP'nin herhangi bir mülkiyeti, kullanıcıya herhangi bir hakk, menfaat, kar, itfa, mülkiyet veya fikri mülkiyet hakkı, karar verme veya diğer bu tür haklar dahil, ancak bunlarla sınırlı olmamak üzere herhangi bir şekilde SafePal şirketinde veya ona bağlı kuruluşlarda mali veya yasal nitelikteki herhangi bir hak vermez. SFP, şirket veya iştirakleriyle hiçbir ilgisi olmayan protokol ve ekosistem yönetişimi için kullanılabilir.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Aşağıdaki ülke veya bölgelerden kullanıcılar SFP token satışlarına katılamayacaktır: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13335" indent="0" algn="l" rtl="0" eaLnBrk="0" fontAlgn="auto">
              <a:lnSpc>
                <a:spcPct val="120000"/>
              </a:lnSpc>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Avustralya, Belarus, Çin, Demokratik Kongo Cumhuriyeti, Küba, Irak, İran, Kuzey Kore, Sudan, Suriye, Amerika Birleşik Devletleri ve toprakları (Amerikan Samoası, Guam, Kuzey Mariana Adaları, Porto Riko ve ABD Virgin Adaları), Zimbabve.</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
        <p:nvSpPr>
          <p:cNvPr id="22" name="textbox 22"/>
          <p:cNvSpPr/>
          <p:nvPr>
            <p:custDataLst>
              <p:tags r:id="rId6"/>
            </p:custDataLst>
          </p:nvPr>
        </p:nvSpPr>
        <p:spPr>
          <a:xfrm>
            <a:off x="574675" y="509905"/>
            <a:ext cx="4012565" cy="44323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7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sym typeface="+mn-ea"/>
              </a:rPr>
              <a:t>Sorumluluk Reddi</a:t>
            </a:r>
            <a:endParaRPr lang="en-US" altLang="en-US" sz="2400" dirty="0">
              <a:latin typeface="Alibaba Sans Thai" panose="020B0503020203040204" charset="-122"/>
              <a:ea typeface="Alibaba Sans Thai" panose="020B050302020304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28" name="textbox 28"/>
          <p:cNvSpPr/>
          <p:nvPr>
            <p:custDataLst>
              <p:tags r:id="rId3"/>
            </p:custDataLst>
          </p:nvPr>
        </p:nvSpPr>
        <p:spPr>
          <a:xfrm>
            <a:off x="421005" y="365760"/>
            <a:ext cx="8382000" cy="394208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Risk</a:t>
            </a:r>
            <a:r>
              <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ler</a:t>
            </a:r>
            <a:endParaRPr lang="en-US" altLang="en-US" sz="2400" dirty="0">
              <a:latin typeface="Alibaba Sans Thai" panose="020B0503020203040204" charset="-122"/>
              <a:ea typeface="Alibaba Sans Thai" panose="020B0503020203040204" charset="-122"/>
            </a:endParaRPr>
          </a:p>
          <a:p>
            <a:pPr marL="27940" indent="0" algn="l" rtl="0" eaLnBrk="0" fontAlgn="auto">
              <a:lnSpc>
                <a:spcPct val="110000"/>
              </a:lnSpc>
              <a:spcBef>
                <a:spcPts val="100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SFP satın alma, SFP'yi elde tutma ve SFP'ye sahip olma, SafePal Platformuna katılım için SFP kullanma ile ilgili çok sayıda risk olduğunu kabul etmekte ve onaylamaktasınız. En kötü senaryoda, bu durum satın alınan SFP'nin tamamının veya bir kısmının kaybedilmesine yol açabilir. SFP SATIN ALMAYA KARAR VERDİĞİNİZ TAKDİRDE, AŞAĞIDAKİ HUSUSLARI AÇIKÇA KABUL ETMİŞ SAYILIRSINIZ</a:t>
            </a:r>
            <a:r>
              <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rPr>
              <a:t> </a:t>
            </a:r>
            <a:endParaRPr sz="1200" kern="0" spc="-2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7940" indent="0" algn="l" rtl="0" eaLnBrk="0" fontAlgn="auto">
              <a:lnSpc>
                <a:spcPct val="110000"/>
              </a:lnSpc>
              <a:spcBef>
                <a:spcPts val="100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AŞAĞIDAKI RISKLERI KABUL EDİYOR VE ÜSTLENİYORSUNUZ:</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endParaRPr>
          </a:p>
          <a:p>
            <a:pPr marL="27940" indent="0" algn="l" rtl="0" eaLnBrk="0" fontAlgn="auto">
              <a:lnSpc>
                <a:spcPct val="110000"/>
              </a:lnSpc>
              <a:spcBef>
                <a:spcPts val="1000"/>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1. Belirsiz Yönetmelikler ve Uygulama Eylemleri</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41910" indent="0" algn="l" rtl="0" eaLnBrk="0" fontAlgn="auto">
              <a:lnSpc>
                <a:spcPct val="100000"/>
              </a:lnSpc>
              <a:spcBef>
                <a:spcPts val="365"/>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sym typeface="+mn-ea"/>
              </a:rPr>
              <a:t>SFP-nin düzenleyici statüsü ve reyester paylanma teknolojisi birçok yargı alanında belirsiz ya da kararsızdır. Sanal para birimlerinin düzenlenmesi, dünyadaki tüm büyük ülkelerde düzenlemenin birincil hedefi haline gelmiştir. Düzenleyici kurumların SFP ve/veya SafePal Platformu dahil olmak üzere bu tür teknoloji ve uygulamalarına ilişkin mevcut düzenlemeleri nasıl, ne zaman uygulayacağını veya yeni düzenlemeler oluşturup oluşturmayacağını tahmin etmek imkansızdır. Düzenleyici eylemler SFP ve/veya SafePal Platformunu çeşitli şekillerde olumsuz etkileyebilir. Vakıf, Distribütör (veya ilgili ortakları), düzenleyici eylemlerin veya yasa veya yönetmelik değişikliklerinin söz konusu yargı alanında faaliyet göstermeyi yasa dışı hale getirmesi veya söz konusu yargı alanında faaliyet göstermek için gerekli düzenleyici onay(lar)ı almayı ticari olarak istenmeyen hale getirmesi durumunda bir yargı alanındaki faaliyetlerini durdurabilir. Çok çeşitli hukuk danışmanlarına danışıldıktan ve sanal para birimlerinin gelişimi ve yasal yapısı sürekli olarak analiz edildikten sonra, SFP'nin satışına yönelik temkinli bir yaklaşım uygulanacaktır. Bu nedenle, token satışı için, ilgili yasal risklerden mümkün olduğunca kaçınmak amacıyla satış stratejisi sürekli olarak ayarlanabilir.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marL="27940" algn="l" rtl="0" eaLnBrk="0">
              <a:lnSpc>
                <a:spcPct val="84000"/>
              </a:lnSpc>
              <a:spcBef>
                <a:spcPts val="1060"/>
              </a:spcBef>
            </a:pPr>
            <a:endParaRPr lang="en-US" altLang="en-US" sz="1200" dirty="0">
              <a:latin typeface="Alibaba Sans Thai" panose="020B0503020203040204" charset="-122"/>
              <a:ea typeface="Alibaba Sans Thai" panose="020B050302020304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34" name="textbox 34"/>
          <p:cNvSpPr/>
          <p:nvPr>
            <p:custDataLst>
              <p:tags r:id="rId3"/>
            </p:custDataLst>
          </p:nvPr>
        </p:nvSpPr>
        <p:spPr>
          <a:xfrm>
            <a:off x="421005" y="509905"/>
            <a:ext cx="8244205" cy="3540760"/>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Risk</a:t>
            </a:r>
            <a:r>
              <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ler</a:t>
            </a:r>
            <a:endParaRPr lang="en-US" altLang="en-US" sz="2400" dirty="0">
              <a:latin typeface="Alibaba Sans Thai" panose="020B0503020203040204" charset="-122"/>
              <a:ea typeface="Alibaba Sans Thai" panose="020B0503020203040204" charset="-122"/>
            </a:endParaRPr>
          </a:p>
          <a:p>
            <a:pPr indent="0" algn="l" rtl="0" eaLnBrk="0" fontAlgn="auto">
              <a:lnSpc>
                <a:spcPct val="110000"/>
              </a:lnSpc>
              <a:spcBef>
                <a:spcPts val="0"/>
              </a:spcBef>
            </a:pP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2. Yetersiz bilgi ifşası</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İşbu belge tarihi itibariyle SafePal Platformu halen geliştirilme aşamasındadır ve tasarım konseptleri, kodları ve diğer teknik detayları ve parametreleri sürekli ve sık-sık güncellenebilir ve değiştirilebilir. Bu tanıtım belgesi SafePal Platformuna ilişkin en güncel bilgileri içermesine rağmen, kesinlikle eksiksiz değildir ve SafePal ekibi tarafından zaman zaman düzeltilebilir ve güncellenebilir. SafePal ekibi, SFP sahiplerini SafePal Platformunu geliştirme projesiyle ilgili her ayrıntıdan (geliştirme ilerlemesi ve beklenen aşamalar dahil) haberdar etme yeteneğine ve yükümlülüğüne sahip değildir, bu nedenle yetersiz bilgi ifşası kaçınılmaz ve makuldür.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3. Rakipler</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Çeşitli kripto yönetim platformları hızlı bir şekilde ortaya çıkmaktadır ve sektör giderek daha rekabetçi hale gelmektedir. SafePal Açık Cüzdan Platformunun altında yatan aynı veya benzer kod ve protokolü kullanan ve benzer olanakları yeniden yaratmaya çalışan alternatif tarafların kurulması mümkündür. SafePal Platformunun bu alternatif taraflarla rekabet etmesi gerekebilir ve bu da SFP'yi ve/veya SafePal Platformunu olumsuz etkileyebilir.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0" name="textbox 40"/>
          <p:cNvSpPr/>
          <p:nvPr>
            <p:custDataLst>
              <p:tags r:id="rId3"/>
            </p:custDataLst>
          </p:nvPr>
        </p:nvSpPr>
        <p:spPr>
          <a:xfrm>
            <a:off x="420942" y="509617"/>
            <a:ext cx="8101965"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Risk</a:t>
            </a:r>
            <a:r>
              <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ler</a:t>
            </a:r>
            <a:endParaRPr lang="en-US" altLang="en-US" sz="2400" dirty="0">
              <a:latin typeface="Alibaba Sans Thai" panose="020B0503020203040204" charset="-122"/>
              <a:ea typeface="Alibaba Sans Thai" panose="020B0503020203040204" charset="-122"/>
            </a:endParaRPr>
          </a:p>
          <a:p>
            <a:pPr indent="0" algn="l" rtl="0" eaLnBrk="0" fontAlgn="auto">
              <a:lnSpc>
                <a:spcPct val="120000"/>
              </a:lnSpc>
              <a:spcBef>
                <a:spcPts val="0"/>
              </a:spcBef>
            </a:pPr>
            <a:endParaRPr sz="1200" b="1" kern="0" dirty="0">
              <a:solidFill>
                <a:srgbClr val="FFFFFF">
                  <a:alpha val="100000"/>
                </a:srgbClr>
              </a:solidFill>
              <a:latin typeface="Alibaba Sans" panose="020B0503020203040204"/>
              <a:ea typeface="Alibaba Sans" panose="020B0503020203040204"/>
              <a:cs typeface="Alibaba Sans" panose="020B0503020203040204"/>
            </a:endParaRPr>
          </a:p>
          <a:p>
            <a:pPr indent="0" algn="l" rtl="0" eaLnBrk="0" fontAlgn="auto">
              <a:lnSpc>
                <a:spcPct val="120000"/>
              </a:lnSpc>
              <a:spcBef>
                <a:spcPts val="0"/>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4. Yetenek Kaybı</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Platformunun gelişimi büyük ölçüde, kendi sektörlerinde son derece bilgili ve deneyimli olan mevcut teknik ekibin ve uzman danışmanların sürekli işbirliğine bağlıdır. Herhangi bir üyenin kaybı SafePal Platformunu veya gelecekteki gelişimini olumsuz etkileyebilir. Ayrıca, ekip içindeki istikrar ve uyum SafePal Platformunun genel gelişimi için kritik önem taşımaktadır. Ekip içinde çatışma ve/veya temel personelin ayrılması olasılığı vardır, bu da gelecekte proje üzerindeki etkileri olumsuz etkileyebilir.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5. Geliştirmede başarısızlık</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2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SafePal Platformunun geliştirilmesinin, herhangi bir dijital varlık, sanal para birimi veya SFP fiyatlarında düşüş olması, öngörülemeyen teknik zorluklar ve faaliyetler için geliştirme fonlarının yetersizliği dahil ancak bunlarla sınırlı olmamak üzere çeşitli nedenlerle planlandığı gibi yürütülmemesi veya uygulanmaması riski vardır. </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46" name="textbox 46"/>
          <p:cNvSpPr/>
          <p:nvPr>
            <p:custDataLst>
              <p:tags r:id="rId3"/>
            </p:custDataLst>
          </p:nvPr>
        </p:nvSpPr>
        <p:spPr>
          <a:xfrm>
            <a:off x="420942" y="509617"/>
            <a:ext cx="8107680" cy="29387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Risk</a:t>
            </a:r>
            <a:r>
              <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ler</a:t>
            </a:r>
            <a:endPar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endParaRPr>
          </a:p>
          <a:p>
            <a:pPr marL="12700" algn="l" rtl="0" eaLnBrk="0">
              <a:lnSpc>
                <a:spcPts val="3290"/>
              </a:lnSpc>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6. Güvenlik zafiyetleri</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Bilgisayar korsanları veya diğer kötü niyetli gruplar veya kuruluşlar, kötü amaçlı yazılım saldırıları, kimlik avı saldırıları, tedarik zinciri saldırıları ve acımasız saldırılar dahil ancak bunlarla sınırlı olmamak üzere çeşitli şekillerde SFP'ye ve/veya SafePal Platformuna müdahale etmeye çalışabilir. Ayrıca, üçüncü bir tarafın veya Vakfın bir üyesinin, Distribütörün veya ilgili iştiraklerinin SFP ve/veya SafePal Platformunun temel altyapısına kasıtlı veya kasıtsız olarak SFP ve/veya SafePal Platformunu olumsuz etkileyebilecek zayıflıklar getirme riski vardır. Ayrıca, kriptografi ve güvenlik yeniliklerinin geleceği son derece öngörülemezdir ve bu alandaki ilerlemeler kriptografi veya teknik ilerlemeler (kuantum hesaplamanın geliştirilmesi dahil ancak bununla sınırlı olmamak üzere), bu blok zinciri protokolünün temelini oluşturan kriptografik mutabakat mekanizmasını etkisiz hale getirerek SFP ve/veya SafePal Platformu için bilinmeyen riskler oluşturabilir.</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sp>
        <p:nvSpPr>
          <p:cNvPr id="52" name="textbox 52"/>
          <p:cNvSpPr/>
          <p:nvPr>
            <p:custDataLst>
              <p:tags r:id="rId3"/>
            </p:custDataLst>
          </p:nvPr>
        </p:nvSpPr>
        <p:spPr>
          <a:xfrm>
            <a:off x="420942" y="581372"/>
            <a:ext cx="8077834" cy="1935479"/>
          </a:xfrm>
          <a:prstGeom prst="rect">
            <a:avLst/>
          </a:prstGeom>
        </p:spPr>
        <p:txBody>
          <a:bodyPr vert="horz" wrap="square" lIns="0" tIns="0" rIns="0" bIns="0"/>
          <a:p>
            <a:pPr algn="l" rtl="0" eaLnBrk="0">
              <a:lnSpc>
                <a:spcPct val="83000"/>
              </a:lnSpc>
            </a:pPr>
            <a:endParaRPr lang="en-US" altLang="en-US" sz="100" dirty="0"/>
          </a:p>
          <a:p>
            <a:pPr marL="12700" algn="l" rtl="0" eaLnBrk="0">
              <a:lnSpc>
                <a:spcPts val="3290"/>
              </a:lnSpc>
            </a:pPr>
            <a:r>
              <a:rPr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Risk</a:t>
            </a:r>
            <a:r>
              <a:rPr lang="az-Latn-AZ" sz="2400" kern="0" spc="-50" dirty="0">
                <a:ln w="9062" cap="flat" cmpd="sng">
                  <a:solidFill>
                    <a:srgbClr val="79EFBD">
                      <a:alpha val="100000"/>
                    </a:srgbClr>
                  </a:solidFill>
                  <a:prstDash val="solid"/>
                  <a:bevel/>
                </a:ln>
                <a:solidFill>
                  <a:srgbClr val="79EFBD">
                    <a:alpha val="100000"/>
                  </a:srgbClr>
                </a:solidFill>
                <a:latin typeface="Alibaba Sans Thai" panose="020B0503020203040204" charset="-122"/>
                <a:ea typeface="Alibaba Sans Thai" panose="020B0503020203040204" charset="-122"/>
                <a:cs typeface="Arial" panose="020B0604020202020204"/>
              </a:rPr>
              <a:t>ler</a:t>
            </a:r>
            <a:endParaRPr lang="en-US" altLang="en-US" sz="2400" dirty="0">
              <a:latin typeface="Alibaba Sans Thai" panose="020B0503020203040204" charset="-122"/>
              <a:ea typeface="Alibaba Sans Thai" panose="020B0503020203040204" charset="-122"/>
            </a:endParaRPr>
          </a:p>
          <a:p>
            <a:pPr marL="35560" algn="l" rtl="0" eaLnBrk="0">
              <a:lnSpc>
                <a:spcPct val="85000"/>
              </a:lnSpc>
              <a:spcBef>
                <a:spcPts val="1045"/>
              </a:spcBef>
            </a:pPr>
            <a:r>
              <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rPr>
              <a:t>7. Diğer riskler</a:t>
            </a:r>
            <a:endParaRPr sz="1200" b="1"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a:p>
            <a:pPr indent="0" algn="l" rtl="0" eaLnBrk="0" fontAlgn="auto">
              <a:lnSpc>
                <a:spcPct val="110000"/>
              </a:lnSpc>
              <a:spcBef>
                <a:spcPts val="0"/>
              </a:spcBef>
            </a:pPr>
            <a:r>
              <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rPr>
              <a:t>Buna ek olarak, yukarıda kısaca belirtilen potansiyel riskler kapsamlı değildir ve SFP'yi satın almanız, elde tutmanız ve kullanmanızla ilişkili, Vakfın veya Distribütörün öngöremeyeceği riskler de dahil olmak üzere başka riskler de vardır. Bu tür riskler, yukarıda belirtilen risklerin beklenmedik çeşitleri veya kombinasyonları olarak da ortaya çıkabilir. SFP'yi satın almadan önce Vakıf, Distribütör, bunların ilgili ortakları ve SafePal ekibi hakkında tam bir durum tespiti yapmalı ve SafePal Platformunun genel çerçevesini, misyonunu ve vizyonunu anlamalısınız.</a:t>
            </a:r>
            <a:endParaRPr sz="1200" kern="0" dirty="0">
              <a:solidFill>
                <a:srgbClr val="FFFFFF">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38" name="Shape 138"/>
        <p:cNvGrpSpPr/>
        <p:nvPr/>
      </p:nvGrpSpPr>
      <p:grpSpPr>
        <a:xfrm>
          <a:off x="0" y="0"/>
          <a:ext cx="0" cy="0"/>
          <a:chOff x="0" y="0"/>
          <a:chExt cx="0" cy="0"/>
        </a:xfrm>
      </p:grpSpPr>
      <p:pic>
        <p:nvPicPr>
          <p:cNvPr id="16" name="picture 16"/>
          <p:cNvPicPr>
            <a:picLocks noChangeAspect="1"/>
          </p:cNvPicPr>
          <p:nvPr>
            <p:custDataLst>
              <p:tags r:id="rId1"/>
            </p:custDataLst>
          </p:nvPr>
        </p:nvPicPr>
        <p:blipFill>
          <a:blip r:embed="rId2"/>
          <a:stretch>
            <a:fillRect/>
          </a:stretch>
        </p:blipFill>
        <p:spPr>
          <a:xfrm rot="21600000">
            <a:off x="318515" y="4652771"/>
            <a:ext cx="256031" cy="256031"/>
          </a:xfrm>
          <a:prstGeom prst="rect">
            <a:avLst/>
          </a:prstGeom>
        </p:spPr>
      </p:pic>
      <p:pic>
        <p:nvPicPr>
          <p:cNvPr id="58" name="picture 58"/>
          <p:cNvPicPr>
            <a:picLocks noChangeAspect="1"/>
          </p:cNvPicPr>
          <p:nvPr>
            <p:custDataLst>
              <p:tags r:id="rId3"/>
            </p:custDataLst>
          </p:nvPr>
        </p:nvPicPr>
        <p:blipFill>
          <a:blip r:embed="rId4"/>
          <a:stretch>
            <a:fillRect/>
          </a:stretch>
        </p:blipFill>
        <p:spPr>
          <a:xfrm rot="21600000">
            <a:off x="4647818" y="752441"/>
            <a:ext cx="3038855" cy="3394616"/>
          </a:xfrm>
          <a:prstGeom prst="rect">
            <a:avLst/>
          </a:prstGeom>
        </p:spPr>
      </p:pic>
      <p:pic>
        <p:nvPicPr>
          <p:cNvPr id="60" name="picture 60"/>
          <p:cNvPicPr>
            <a:picLocks noChangeAspect="1"/>
          </p:cNvPicPr>
          <p:nvPr>
            <p:custDataLst>
              <p:tags r:id="rId5"/>
            </p:custDataLst>
          </p:nvPr>
        </p:nvPicPr>
        <p:blipFill>
          <a:blip r:embed="rId6"/>
          <a:stretch>
            <a:fillRect/>
          </a:stretch>
        </p:blipFill>
        <p:spPr>
          <a:xfrm rot="21600000">
            <a:off x="644144" y="2930143"/>
            <a:ext cx="2732532" cy="606552"/>
          </a:xfrm>
          <a:prstGeom prst="rect">
            <a:avLst/>
          </a:prstGeom>
        </p:spPr>
      </p:pic>
      <p:sp>
        <p:nvSpPr>
          <p:cNvPr id="62" name="textbox 62"/>
          <p:cNvSpPr/>
          <p:nvPr>
            <p:custDataLst>
              <p:tags r:id="rId7"/>
            </p:custDataLst>
          </p:nvPr>
        </p:nvSpPr>
        <p:spPr>
          <a:xfrm>
            <a:off x="719593" y="3641738"/>
            <a:ext cx="4338320" cy="284479"/>
          </a:xfrm>
          <a:prstGeom prst="rect">
            <a:avLst/>
          </a:prstGeom>
        </p:spPr>
        <p:txBody>
          <a:bodyPr vert="horz" wrap="square" lIns="0" tIns="0" rIns="0" bIns="0"/>
          <a:p>
            <a:pPr algn="l" rtl="0" eaLnBrk="0">
              <a:lnSpc>
                <a:spcPct val="83000"/>
              </a:lnSpc>
            </a:pPr>
            <a:endParaRPr lang="en-US" altLang="en-US" sz="100" dirty="0"/>
          </a:p>
          <a:p>
            <a:pPr marL="12700" algn="l" rtl="0" eaLnBrk="0">
              <a:lnSpc>
                <a:spcPct val="85000"/>
              </a:lnSpc>
            </a:pPr>
            <a:r>
              <a:rPr sz="2000" b="1" kern="0" dirty="0">
                <a:solidFill>
                  <a:srgbClr val="79EFBD">
                    <a:alpha val="100000"/>
                  </a:srgbClr>
                </a:solidFill>
                <a:latin typeface="Alibaba Sans Thai" panose="020B0503020203040204" charset="-122"/>
                <a:ea typeface="Alibaba Sans Thai" panose="020B0503020203040204" charset="-122"/>
                <a:cs typeface="Alibaba Sans" panose="020B0503020203040204"/>
              </a:rPr>
              <a:t>Web3 Evreninin Geçidi</a:t>
            </a:r>
            <a:endParaRPr sz="2000" b="1" kern="0" dirty="0">
              <a:solidFill>
                <a:srgbClr val="79EFBD">
                  <a:alpha val="100000"/>
                </a:srgbClr>
              </a:solidFill>
              <a:latin typeface="Alibaba Sans Thai" panose="020B0503020203040204" charset="-122"/>
              <a:ea typeface="Alibaba Sans Thai" panose="020B0503020203040204" charset="-122"/>
              <a:cs typeface="Alibaba Sans" panose="020B0503020203040204"/>
            </a:endParaRPr>
          </a:p>
        </p:txBody>
      </p:sp>
      <p:sp>
        <p:nvSpPr>
          <p:cNvPr id="64" name="textbox 64"/>
          <p:cNvSpPr/>
          <p:nvPr>
            <p:custDataLst>
              <p:tags r:id="rId8"/>
            </p:custDataLst>
          </p:nvPr>
        </p:nvSpPr>
        <p:spPr>
          <a:xfrm>
            <a:off x="719455" y="2571750"/>
            <a:ext cx="1905000" cy="253365"/>
          </a:xfrm>
          <a:prstGeom prst="rect">
            <a:avLst/>
          </a:prstGeom>
        </p:spPr>
        <p:txBody>
          <a:bodyPr vert="horz" wrap="square" lIns="0" tIns="0" rIns="0" bIns="0"/>
          <a:p>
            <a:pPr algn="l" rtl="0" eaLnBrk="0">
              <a:lnSpc>
                <a:spcPct val="83000"/>
              </a:lnSpc>
            </a:pPr>
            <a:endParaRPr lang="en-US" altLang="en-US" sz="100" dirty="0"/>
          </a:p>
          <a:p>
            <a:pPr marL="12700" algn="l" rtl="0" eaLnBrk="0">
              <a:lnSpc>
                <a:spcPct val="88000"/>
              </a:lnSpc>
            </a:pPr>
            <a:r>
              <a:rPr lang="en-US"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-a ho</a:t>
            </a:r>
            <a:r>
              <a:rPr lang="az-Latn-AZ"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ş</a:t>
            </a:r>
            <a:r>
              <a:rPr lang="en-US" altLang="az-Latn-AZ"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 </a:t>
            </a:r>
            <a:r>
              <a:rPr lang="az-Latn-AZ"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rPr>
              <a:t>geldiniz</a:t>
            </a:r>
            <a:endParaRPr lang="az-Latn-AZ" altLang="en-US" b="1" kern="0" spc="50" dirty="0">
              <a:solidFill>
                <a:srgbClr val="F2F2F2">
                  <a:alpha val="100000"/>
                </a:srgbClr>
              </a:solidFill>
              <a:latin typeface="Alibaba Sans Thai" panose="020B0503020203040204" charset="-122"/>
              <a:ea typeface="Alibaba Sans Thai" panose="020B0503020203040204" charset="-122"/>
              <a:cs typeface="Alibaba Sans" panose="020B0503020203040204"/>
            </a:endParaRPr>
          </a:p>
        </p:txBody>
      </p:sp>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COMMONDATA" val="eyJoZGlkIjoiNTcxNGM3YTIyNzU0NTA5ZGRhY2E4MDgyZTc1YjllMTgifQ=="/>
  <p:tag name="KSO_WPP_MARK_KEY" val="9ad8b632-f880-4284-9652-c042215fa016"/>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 name="KSO_WM_UNIT_PLACING_PICTURE_USER_VIEWPORT" val="{&quot;height&quot;:5345.851968503937,&quot;width&quot;:4785.59842519685}"/>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16285</Words>
  <Application>WPS 演示</Application>
  <PresentationFormat/>
  <Paragraphs>238</Paragraphs>
  <Slides>26</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26</vt:i4>
      </vt:variant>
    </vt:vector>
  </HeadingPairs>
  <TitlesOfParts>
    <vt:vector size="42" baseType="lpstr">
      <vt:lpstr>Arial</vt:lpstr>
      <vt:lpstr>宋体</vt:lpstr>
      <vt:lpstr>Wingdings</vt:lpstr>
      <vt:lpstr>Arial</vt:lpstr>
      <vt:lpstr>Open Sans</vt:lpstr>
      <vt:lpstr>Open Sans Medium</vt:lpstr>
      <vt:lpstr>Poppins</vt:lpstr>
      <vt:lpstr>Segoe Print</vt:lpstr>
      <vt:lpstr>Alibaba Sans Thai</vt:lpstr>
      <vt:lpstr>Alibaba Sans</vt:lpstr>
      <vt:lpstr>微软雅黑</vt:lpstr>
      <vt:lpstr>Arial Unicode MS</vt:lpstr>
      <vt:lpstr>Wingdings</vt:lpstr>
      <vt:lpstr>Alibaba Sans</vt:lpstr>
      <vt:lpstr>Webdings</vt:lpstr>
      <vt:lpstr>Simple Light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camille丽玉</cp:lastModifiedBy>
  <cp:revision>209</cp:revision>
  <dcterms:created xsi:type="dcterms:W3CDTF">2022-07-14T05:29:00Z</dcterms:created>
  <dcterms:modified xsi:type="dcterms:W3CDTF">2023-10-12T16:28:11Z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5BD06DD0437F44D2A228DF489C28D1C0</vt:lpwstr>
  </property>
  <property fmtid="{D5CDD505-2E9C-101B-9397-08002B2CF9AE}" pid="3" name="KSOProductBuildVer">
    <vt:lpwstr>2052-12.1.0.15712</vt:lpwstr>
  </property>
</Properties>
</file>